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  <p:sldId id="262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7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E83CC"/>
    <a:srgbClr val="476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39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51C9BB8-B03A-012E-A721-C8FC90979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"/>
            <a:ext cx="12192000" cy="685799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009377-8B74-4562-9E9D-210743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7CBC-7860-4746-8397-D94EF9FED2DB}" type="datetime1">
              <a:rPr lang="en-SG" smtClean="0"/>
              <a:t>16/11/25</a:t>
            </a:fld>
            <a:endParaRPr lang="en-SG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60C35-A09F-4EF8-AD5A-866BDB4C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14A8-9C6E-44B7-9F13-46515BD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pPr/>
              <a:t>‹N°›</a:t>
            </a:fld>
            <a:endParaRPr lang="en-SG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F695721-4004-BCE8-812E-EB0E4CE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66028"/>
            <a:ext cx="9144000" cy="876300"/>
          </a:xfrm>
        </p:spPr>
        <p:txBody>
          <a:bodyPr anchor="b">
            <a:normAutofit/>
          </a:bodyPr>
          <a:lstStyle>
            <a:lvl1pPr algn="ctr">
              <a:defRPr sz="500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D199C26C-53B9-8A7B-E228-008E8A71B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34405"/>
            <a:ext cx="9144000" cy="7175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13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"/>
            <a:ext cx="10515600" cy="1325563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3739" y="2992175"/>
            <a:ext cx="3323731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106" y="3968488"/>
            <a:ext cx="3076999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B75F4-70F5-49E9-A7F4-38A06E7442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29574" y="2992175"/>
            <a:ext cx="334010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850D1-0D2B-45E4-B4E7-63D5A63EB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53547" y="3968488"/>
            <a:ext cx="3092152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AC9A-63C8-4437-80ED-7A0E8BC78D9E}" type="datetime1">
              <a:rPr lang="en-SG" smtClean="0"/>
              <a:t>16/11/25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A9A11C6-1ED1-462A-BEC9-87D162B1B6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401" y="2992175"/>
            <a:ext cx="3340100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167F944A-3E03-4BCB-9CE4-6FE5170667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0375" y="3968488"/>
            <a:ext cx="3092152" cy="21973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862E3A89-B9C2-4D26-9FBC-199140C5D7BF}"/>
              </a:ext>
            </a:extLst>
          </p:cNvPr>
          <p:cNvSpPr/>
          <p:nvPr userDrawn="1"/>
        </p:nvSpPr>
        <p:spPr>
          <a:xfrm>
            <a:off x="2063556" y="2044330"/>
            <a:ext cx="86409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90730549-56BB-495C-B84C-121850E9C25D}"/>
              </a:ext>
            </a:extLst>
          </p:cNvPr>
          <p:cNvSpPr/>
          <p:nvPr userDrawn="1"/>
        </p:nvSpPr>
        <p:spPr>
          <a:xfrm>
            <a:off x="5667575" y="2044330"/>
            <a:ext cx="864096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9CF076AA-1B26-4764-8180-B45547A5AFCC}"/>
              </a:ext>
            </a:extLst>
          </p:cNvPr>
          <p:cNvSpPr/>
          <p:nvPr userDrawn="1"/>
        </p:nvSpPr>
        <p:spPr>
          <a:xfrm>
            <a:off x="9264403" y="2044333"/>
            <a:ext cx="864096" cy="97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FFFFFF"/>
                </a:solidFill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60C5AB26-15C5-43EA-BEBF-3DE18D68D37C}"/>
              </a:ext>
            </a:extLst>
          </p:cNvPr>
          <p:cNvSpPr/>
          <p:nvPr userDrawn="1"/>
        </p:nvSpPr>
        <p:spPr>
          <a:xfrm>
            <a:off x="2267004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4C76B5DE-9867-4CBB-943C-B54DF72F1FA4}"/>
              </a:ext>
            </a:extLst>
          </p:cNvPr>
          <p:cNvSpPr/>
          <p:nvPr userDrawn="1"/>
        </p:nvSpPr>
        <p:spPr>
          <a:xfrm>
            <a:off x="5871023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711D5966-2B0C-4248-AEAE-AC26D2D53C6B}"/>
              </a:ext>
            </a:extLst>
          </p:cNvPr>
          <p:cNvSpPr/>
          <p:nvPr userDrawn="1"/>
        </p:nvSpPr>
        <p:spPr>
          <a:xfrm>
            <a:off x="9467851" y="3892287"/>
            <a:ext cx="457200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91439" bIns="91439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2273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">
            <a:extLst>
              <a:ext uri="{FF2B5EF4-FFF2-40B4-BE49-F238E27FC236}">
                <a16:creationId xmlns:a16="http://schemas.microsoft.com/office/drawing/2014/main" id="{2CD06187-4752-4189-82F0-535290EA9F63}"/>
              </a:ext>
            </a:extLst>
          </p:cNvPr>
          <p:cNvSpPr/>
          <p:nvPr userDrawn="1"/>
        </p:nvSpPr>
        <p:spPr>
          <a:xfrm>
            <a:off x="5542153" y="2060848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6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pPr marL="0" marR="0" lvl="0" indent="0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060850"/>
            <a:ext cx="3816052" cy="1325563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0CC3-263E-4FE5-8843-DA0ED1A32662}" type="datetime1">
              <a:rPr lang="en-SG" smtClean="0"/>
              <a:t>16/11/25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9A69602-6B17-47CE-ADBA-D55C53E75764}"/>
              </a:ext>
            </a:extLst>
          </p:cNvPr>
          <p:cNvSpPr/>
          <p:nvPr userDrawn="1"/>
        </p:nvSpPr>
        <p:spPr>
          <a:xfrm>
            <a:off x="942654" y="3416500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4B77EE8-62DD-45D7-A875-E01B9B22852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39789" y="3483390"/>
            <a:ext cx="3816052" cy="21659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74CA085-3190-4A01-AC8A-25677D1416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20819" y="1234511"/>
            <a:ext cx="1512168" cy="567059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5923F44-D942-4A89-ADD2-3A429EBC9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819" y="1819578"/>
            <a:ext cx="1512168" cy="924471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189" indent="0" algn="ctr">
              <a:buNone/>
              <a:defRPr sz="11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F9C9CEF1-B8E1-4BFD-9AB8-52044275FDA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20819" y="4161893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07D92CE1-5DE7-47AD-A3C3-EB284033A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20819" y="4764424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DA47039-FB44-4651-899D-F2A773C05B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6069" y="2565739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6535C27C-F056-4E7E-AB41-41B8CD865E0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46069" y="3168269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5FB5BD14-1F52-4913-82E2-259775D72E93}"/>
              </a:ext>
            </a:extLst>
          </p:cNvPr>
          <p:cNvSpPr/>
          <p:nvPr userDrawn="1"/>
        </p:nvSpPr>
        <p:spPr>
          <a:xfrm>
            <a:off x="7616903" y="663993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ln w="12700">
            <a:solidFill>
              <a:schemeClr val="bg2"/>
            </a:solidFill>
          </a:ln>
        </p:spPr>
        <p:txBody>
          <a:bodyPr lIns="0" tIns="0" rIns="0" bIns="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6" name="Shape">
            <a:extLst>
              <a:ext uri="{FF2B5EF4-FFF2-40B4-BE49-F238E27FC236}">
                <a16:creationId xmlns:a16="http://schemas.microsoft.com/office/drawing/2014/main" id="{C9CEF423-2C38-4D4C-A440-637D0FCF9AF8}"/>
              </a:ext>
            </a:extLst>
          </p:cNvPr>
          <p:cNvSpPr/>
          <p:nvPr userDrawn="1"/>
        </p:nvSpPr>
        <p:spPr>
          <a:xfrm>
            <a:off x="7616903" y="3610757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5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ln w="12700">
            <a:solidFill>
              <a:schemeClr val="bg2"/>
            </a:solidFill>
          </a:ln>
        </p:spPr>
        <p:txBody>
          <a:bodyPr lIns="0" tIns="0" rIns="0" bIns="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183CDBD-C490-4606-8CEB-AA0D9196D59D}"/>
              </a:ext>
            </a:extLst>
          </p:cNvPr>
          <p:cNvSpPr/>
          <p:nvPr userDrawn="1"/>
        </p:nvSpPr>
        <p:spPr>
          <a:xfrm>
            <a:off x="9574321" y="2179824"/>
            <a:ext cx="2520000" cy="252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6" h="20466" extrusionOk="0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</a:path>
            </a:pathLst>
          </a:custGeom>
          <a:noFill/>
          <a:ln w="12700">
            <a:solidFill>
              <a:srgbClr val="B5B5B5"/>
            </a:solidFill>
            <a:miter lim="400000"/>
          </a:ln>
        </p:spPr>
        <p:txBody>
          <a:bodyPr lIns="0" tIns="0" rIns="0" bIns="0"/>
          <a:lstStyle/>
          <a:p>
            <a:pPr marL="0" marR="0" lvl="0" indent="0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cs typeface="Helvetica"/>
              <a:sym typeface="Helvetica Neue"/>
            </a:endParaRP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F70C6B0-3B8F-4380-8DC1-8BBAEE9BBF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78237" y="2620879"/>
            <a:ext cx="1512168" cy="579078"/>
          </a:xfr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en-US" sz="1200" b="1" spc="300" dirty="0" smtClean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244E9C6D-235D-4E8F-B66E-5294E4A0E6B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078237" y="3223409"/>
            <a:ext cx="1512168" cy="92447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25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36EF-11BC-48E0-8B68-006621FCA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88A20B-66C1-4631-B153-66ED61407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77CA01-E44E-4D9E-A962-63B3876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7406-5537-4413-9FD5-E564724CFD5C}" type="datetimeFigureOut">
              <a:rPr lang="de-DE" smtClean="0"/>
              <a:t>16.11.25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1E88F-8631-40FC-9EA3-DA35D2D5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C03B95-5519-4141-BEDC-C834F59B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988EC-D95D-40CA-A070-CE6FBD7B4A64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22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C99-8C18-4333-8D47-64424E73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DCC-0036-4983-AD21-5EAE45F5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AD63-FB52-499E-97FD-C86FC9D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735C-3DC6-4EDD-A33C-8BD9C5D5377B}" type="datetimeFigureOut">
              <a:rPr lang="de-DE" smtClean="0"/>
              <a:t>16.11.25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B361-7C3F-4184-83F8-63A8BD7C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66D-07C8-416D-912B-C558900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7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8CC99-8C18-4333-8D47-64424E73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8DCC-0036-4983-AD21-5EAE45F5E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9AD63-FB52-499E-97FD-C86FC9D3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735C-3DC6-4EDD-A33C-8BD9C5D5377B}" type="datetimeFigureOut">
              <a:rPr lang="de-DE" smtClean="0"/>
              <a:t>16.11.25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B361-7C3F-4184-83F8-63A8BD7C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966D-07C8-416D-912B-C5589008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‹N°›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03182-B803-2F2C-2640-C68E5BA30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54"/>
            <a:ext cx="12198947" cy="68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9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blau, schließen enthält.&#10;&#10;Automatisch generierte Beschreibung">
            <a:extLst>
              <a:ext uri="{FF2B5EF4-FFF2-40B4-BE49-F238E27FC236}">
                <a16:creationId xmlns:a16="http://schemas.microsoft.com/office/drawing/2014/main" id="{040E3BAA-506C-4DBE-920B-272DB49E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9FDC4C10-C282-49E5-8ECE-BCA1F1625A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1274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009377-8B74-4562-9E9D-210743F26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67CBC-7860-4746-8397-D94EF9FED2DB}" type="datetime1">
              <a:rPr lang="en-SG" smtClean="0"/>
              <a:pPr/>
              <a:t>16/11/25</a:t>
            </a:fld>
            <a:endParaRPr lang="en-SG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260C35-A09F-4EF8-AD5A-866BDB4C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2E14A8-9C6E-44B7-9F13-46515BDE4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‹N°›</a:t>
            </a:fld>
            <a:endParaRPr lang="en-SG"/>
          </a:p>
        </p:txBody>
      </p:sp>
      <p:pic>
        <p:nvPicPr>
          <p:cNvPr id="7" name="Grafik 6" descr="Ein Bild, das Logo, Grafiken, Schrift, Symbol enthält.&#10;&#10;KI-generierte Inhalte können fehlerhaft sein.">
            <a:extLst>
              <a:ext uri="{FF2B5EF4-FFF2-40B4-BE49-F238E27FC236}">
                <a16:creationId xmlns:a16="http://schemas.microsoft.com/office/drawing/2014/main" id="{62704EBB-C4E4-7660-CB57-8B39088DE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0" y="235930"/>
            <a:ext cx="2479180" cy="5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5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wimmend, Tuch enthält.&#10;&#10;Automatisch generierte Beschreibung">
            <a:extLst>
              <a:ext uri="{FF2B5EF4-FFF2-40B4-BE49-F238E27FC236}">
                <a16:creationId xmlns:a16="http://schemas.microsoft.com/office/drawing/2014/main" id="{33314ADA-5570-47C6-A769-AC51D8BEE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13FD8F69-62D9-40BA-9DBA-D3549600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9424" y="649287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F67CBC-7860-4746-8397-D94EF9FED2DB}" type="datetime1">
              <a:rPr lang="en-SG" smtClean="0"/>
              <a:pPr/>
              <a:t>16/11/25</a:t>
            </a:fld>
            <a:endParaRPr lang="en-SG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13744352-C8D6-4EDA-8837-6E57BEBF5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SG"/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76F0083F-AFB6-4F1C-BF24-53E90398F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376" y="648652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‹N°›</a:t>
            </a:fld>
            <a:endParaRPr lang="en-SG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F034300-5956-4EB9-A337-4E7F413E7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6400" y="12747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F5B2757A-9866-412B-B9D3-EA9AA052BC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76400" y="3754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</a:p>
        </p:txBody>
      </p:sp>
      <p:pic>
        <p:nvPicPr>
          <p:cNvPr id="2" name="Grafik 1" descr="Ein Bild, das Logo, Grafiken, Schrift, Symbol enthält.&#10;&#10;KI-generierte Inhalte können fehlerhaft sein.">
            <a:extLst>
              <a:ext uri="{FF2B5EF4-FFF2-40B4-BE49-F238E27FC236}">
                <a16:creationId xmlns:a16="http://schemas.microsoft.com/office/drawing/2014/main" id="{BA7C776A-844C-26CC-205A-815B34E5A9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0" y="235930"/>
            <a:ext cx="2479180" cy="53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5088"/>
            <a:ext cx="1703368" cy="823913"/>
          </a:xfrm>
        </p:spPr>
        <p:txBody>
          <a:bodyPr/>
          <a:lstStyle>
            <a:lvl1pPr algn="ctr"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5568" y="2578914"/>
            <a:ext cx="3752387" cy="8239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5568" y="3521850"/>
            <a:ext cx="3752387" cy="27368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3B95-D51F-4A03-A776-BC43E3BDBFE2}" type="datetime1">
              <a:rPr lang="en-SG" smtClean="0"/>
              <a:t>16/11/25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A007936F-ED9E-4B1D-8F68-BB35A293B3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106431" cy="342899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59666D42-2FCA-4686-AFC6-A98E6F66545D}"/>
              </a:ext>
            </a:extLst>
          </p:cNvPr>
          <p:cNvSpPr/>
          <p:nvPr userDrawn="1"/>
        </p:nvSpPr>
        <p:spPr>
          <a:xfrm>
            <a:off x="2152549" y="3429000"/>
            <a:ext cx="672875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 marL="0" marR="0" lvl="0" indent="0" defTabSz="914377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60F2B918-629E-4B5C-9A96-C54D9C0A0BCA}"/>
              </a:ext>
            </a:extLst>
          </p:cNvPr>
          <p:cNvSpPr/>
          <p:nvPr userDrawn="1"/>
        </p:nvSpPr>
        <p:spPr>
          <a:xfrm flipH="1">
            <a:off x="1775520" y="1"/>
            <a:ext cx="0" cy="3226833"/>
          </a:xfrm>
          <a:prstGeom prst="line">
            <a:avLst/>
          </a:prstGeom>
          <a:ln w="25400">
            <a:solidFill>
              <a:srgbClr val="A7A7A7"/>
            </a:solidFill>
            <a:miter/>
          </a:ln>
        </p:spPr>
        <p:txBody>
          <a:bodyPr tIns="45720" bIns="45720"/>
          <a:lstStyle/>
          <a:p>
            <a:pPr hangingPunct="0">
              <a:defRPr sz="3600"/>
            </a:pPr>
            <a:endParaRPr sz="3600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6" name="Circle">
            <a:extLst>
              <a:ext uri="{FF2B5EF4-FFF2-40B4-BE49-F238E27FC236}">
                <a16:creationId xmlns:a16="http://schemas.microsoft.com/office/drawing/2014/main" id="{06F25FD3-0E6E-4369-B716-50976F9C740C}"/>
              </a:ext>
            </a:extLst>
          </p:cNvPr>
          <p:cNvSpPr/>
          <p:nvPr userDrawn="1"/>
        </p:nvSpPr>
        <p:spPr>
          <a:xfrm>
            <a:off x="1703370" y="3356850"/>
            <a:ext cx="144303" cy="144303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277026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4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351845F-57E7-4C7E-87B5-BDB8082498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1739" y="3422653"/>
            <a:ext cx="6106431" cy="3428999"/>
          </a:xfr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938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>
            <a:extLst>
              <a:ext uri="{FF2B5EF4-FFF2-40B4-BE49-F238E27FC236}">
                <a16:creationId xmlns:a16="http://schemas.microsoft.com/office/drawing/2014/main" id="{5381F9E1-1974-4545-8DAF-7370197A4E08}"/>
              </a:ext>
            </a:extLst>
          </p:cNvPr>
          <p:cNvSpPr>
            <a:spLocks/>
          </p:cNvSpPr>
          <p:nvPr userDrawn="1"/>
        </p:nvSpPr>
        <p:spPr bwMode="auto">
          <a:xfrm>
            <a:off x="4269525" y="1988839"/>
            <a:ext cx="3698683" cy="369868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1ACC-5F15-40D3-BFB9-7B9D14D48DB4}" type="datetime1">
              <a:rPr lang="en-SG" smtClean="0"/>
              <a:t>16/11/25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5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898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</p:spTree>
    <p:extLst>
      <p:ext uri="{BB962C8B-B14F-4D97-AF65-F5344CB8AC3E}">
        <p14:creationId xmlns:p14="http://schemas.microsoft.com/office/powerpoint/2010/main" val="23237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A735-E83E-4701-8643-0652D9B8EC2C}" type="datetime1">
              <a:rPr lang="en-SG" smtClean="0"/>
              <a:t>16/11/25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gradFill flip="none" rotWithShape="1">
              <a:gsLst>
                <a:gs pos="1000">
                  <a:srgbClr val="FF775F"/>
                </a:gs>
                <a:gs pos="100000">
                  <a:srgbClr val="0287D2"/>
                </a:gs>
              </a:gsLst>
              <a:lin ang="0" scaled="1"/>
              <a:tileRect/>
            </a:gra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5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898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D35315-6FF6-455D-96EC-C7A32F0EAA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199736"/>
            <a:ext cx="5062268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8CA118-568C-4D85-BE67-64F7B82895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9946" y="2199736"/>
            <a:ext cx="5062268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50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7DB3-1BF4-4FFC-BE5C-A706FAD47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670981"/>
            <a:ext cx="10512424" cy="777320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6C15-F7E1-478B-BBB5-523AF51EE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CEBD-5787-4E88-B524-665459BE0498}" type="datetime1">
              <a:rPr lang="en-SG" smtClean="0"/>
              <a:t>16/11/25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471E9-8AFC-4A18-85D9-53987C3D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07F7-804C-499D-88E4-C7FC961D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48090FF-4D05-4DC6-BD65-1FB1DCE9489B}"/>
              </a:ext>
            </a:extLst>
          </p:cNvPr>
          <p:cNvSpPr/>
          <p:nvPr userDrawn="1"/>
        </p:nvSpPr>
        <p:spPr>
          <a:xfrm>
            <a:off x="5755604" y="1448301"/>
            <a:ext cx="680792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3D518AA-4833-4265-98B1-E56FCE74B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9" y="1610665"/>
            <a:ext cx="10512424" cy="221599"/>
          </a:xfrm>
          <a:ln w="25400">
            <a:miter lim="400000"/>
          </a:ln>
        </p:spPr>
        <p:txBody>
          <a:bodyPr wrap="square" lIns="18288" tIns="0" rIns="0" bIns="0">
            <a:spAutoFit/>
          </a:bodyPr>
          <a:lstStyle>
            <a:lvl1pPr marL="0" indent="88898" algn="ctr">
              <a:buNone/>
              <a:defRPr lang="en-SG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DE760-A1C0-4FE2-8620-AF572BB68170}"/>
              </a:ext>
            </a:extLst>
          </p:cNvPr>
          <p:cNvSpPr/>
          <p:nvPr userDrawn="1"/>
        </p:nvSpPr>
        <p:spPr>
          <a:xfrm>
            <a:off x="2603612" y="4121005"/>
            <a:ext cx="6984776" cy="1809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800"/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ECE20627-2733-4F79-B5C2-CE6BFBE6799B}"/>
              </a:ext>
            </a:extLst>
          </p:cNvPr>
          <p:cNvGrpSpPr/>
          <p:nvPr userDrawn="1"/>
        </p:nvGrpSpPr>
        <p:grpSpPr>
          <a:xfrm rot="18969072">
            <a:off x="10688417" y="-1920853"/>
            <a:ext cx="3310319" cy="3455747"/>
            <a:chOff x="1" y="0"/>
            <a:chExt cx="15492635" cy="15433482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4D9EA62D-4B8D-47C3-B27D-1D05849A853B}"/>
                </a:ext>
              </a:extLst>
            </p:cNvPr>
            <p:cNvSpPr/>
            <p:nvPr/>
          </p:nvSpPr>
          <p:spPr>
            <a:xfrm rot="8597967">
              <a:off x="2148997" y="2264306"/>
              <a:ext cx="11194644" cy="109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70433CE8-B0F4-4127-B333-569EAEE1B2B5}"/>
                </a:ext>
              </a:extLst>
            </p:cNvPr>
            <p:cNvSpPr/>
            <p:nvPr/>
          </p:nvSpPr>
          <p:spPr>
            <a:xfrm rot="9013392">
              <a:off x="2305711" y="2416962"/>
              <a:ext cx="10881214" cy="105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34382BA-F206-4C7F-8C24-A94CC687F5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199736"/>
            <a:ext cx="10514013" cy="396611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9DC145DA-DCE1-D42C-5EAC-0482B6AAD61C}"/>
              </a:ext>
            </a:extLst>
          </p:cNvPr>
          <p:cNvGrpSpPr/>
          <p:nvPr userDrawn="1"/>
        </p:nvGrpSpPr>
        <p:grpSpPr>
          <a:xfrm rot="3258907">
            <a:off x="-2303196" y="4386574"/>
            <a:ext cx="3310319" cy="3455747"/>
            <a:chOff x="1" y="0"/>
            <a:chExt cx="15492635" cy="15433482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EE2A78A9-1AF1-F8A7-7306-9F2F36AF9562}"/>
                </a:ext>
              </a:extLst>
            </p:cNvPr>
            <p:cNvSpPr/>
            <p:nvPr/>
          </p:nvSpPr>
          <p:spPr>
            <a:xfrm rot="8597967">
              <a:off x="2148997" y="2264306"/>
              <a:ext cx="11194644" cy="109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EA3B9A9B-DD72-851A-5EB9-9E0EA408AB38}"/>
                </a:ext>
              </a:extLst>
            </p:cNvPr>
            <p:cNvSpPr/>
            <p:nvPr/>
          </p:nvSpPr>
          <p:spPr>
            <a:xfrm rot="9013392">
              <a:off x="2305711" y="2416962"/>
              <a:ext cx="10881214" cy="1059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90"/>
                  </a:moveTo>
                  <a:cubicBezTo>
                    <a:pt x="21600" y="15126"/>
                    <a:pt x="21600" y="15263"/>
                    <a:pt x="21600" y="15399"/>
                  </a:cubicBezTo>
                  <a:cubicBezTo>
                    <a:pt x="21594" y="15445"/>
                    <a:pt x="21584" y="15490"/>
                    <a:pt x="21584" y="15536"/>
                  </a:cubicBezTo>
                  <a:cubicBezTo>
                    <a:pt x="21583" y="15866"/>
                    <a:pt x="21538" y="16191"/>
                    <a:pt x="21471" y="16513"/>
                  </a:cubicBezTo>
                  <a:cubicBezTo>
                    <a:pt x="21274" y="17469"/>
                    <a:pt x="20847" y="18299"/>
                    <a:pt x="20177" y="18995"/>
                  </a:cubicBezTo>
                  <a:cubicBezTo>
                    <a:pt x="19694" y="19496"/>
                    <a:pt x="19133" y="19885"/>
                    <a:pt x="18522" y="20201"/>
                  </a:cubicBezTo>
                  <a:cubicBezTo>
                    <a:pt x="17784" y="20582"/>
                    <a:pt x="17006" y="20844"/>
                    <a:pt x="16205" y="21041"/>
                  </a:cubicBezTo>
                  <a:cubicBezTo>
                    <a:pt x="15549" y="21201"/>
                    <a:pt x="14886" y="21315"/>
                    <a:pt x="14217" y="21398"/>
                  </a:cubicBezTo>
                  <a:cubicBezTo>
                    <a:pt x="13683" y="21465"/>
                    <a:pt x="13147" y="21516"/>
                    <a:pt x="12611" y="21540"/>
                  </a:cubicBezTo>
                  <a:cubicBezTo>
                    <a:pt x="12079" y="21565"/>
                    <a:pt x="11548" y="21574"/>
                    <a:pt x="11017" y="21590"/>
                  </a:cubicBezTo>
                  <a:cubicBezTo>
                    <a:pt x="10990" y="21591"/>
                    <a:pt x="10963" y="21597"/>
                    <a:pt x="10936" y="21600"/>
                  </a:cubicBezTo>
                  <a:cubicBezTo>
                    <a:pt x="10845" y="21600"/>
                    <a:pt x="10755" y="21600"/>
                    <a:pt x="10664" y="21600"/>
                  </a:cubicBezTo>
                  <a:cubicBezTo>
                    <a:pt x="10625" y="21597"/>
                    <a:pt x="10586" y="21591"/>
                    <a:pt x="10547" y="21590"/>
                  </a:cubicBezTo>
                  <a:cubicBezTo>
                    <a:pt x="9871" y="21583"/>
                    <a:pt x="9194" y="21560"/>
                    <a:pt x="8519" y="21510"/>
                  </a:cubicBezTo>
                  <a:cubicBezTo>
                    <a:pt x="7699" y="21448"/>
                    <a:pt x="6883" y="21349"/>
                    <a:pt x="6076" y="21190"/>
                  </a:cubicBezTo>
                  <a:cubicBezTo>
                    <a:pt x="5309" y="21038"/>
                    <a:pt x="4557" y="20834"/>
                    <a:pt x="3829" y="20540"/>
                  </a:cubicBezTo>
                  <a:cubicBezTo>
                    <a:pt x="3154" y="20267"/>
                    <a:pt x="2517" y="19924"/>
                    <a:pt x="1944" y="19461"/>
                  </a:cubicBezTo>
                  <a:cubicBezTo>
                    <a:pt x="1121" y="18795"/>
                    <a:pt x="541" y="17957"/>
                    <a:pt x="245" y="16918"/>
                  </a:cubicBezTo>
                  <a:cubicBezTo>
                    <a:pt x="130" y="16515"/>
                    <a:pt x="62" y="16103"/>
                    <a:pt x="34" y="15684"/>
                  </a:cubicBezTo>
                  <a:cubicBezTo>
                    <a:pt x="28" y="15595"/>
                    <a:pt x="12" y="15507"/>
                    <a:pt x="0" y="15418"/>
                  </a:cubicBezTo>
                  <a:cubicBezTo>
                    <a:pt x="0" y="15275"/>
                    <a:pt x="0" y="15132"/>
                    <a:pt x="0" y="14990"/>
                  </a:cubicBezTo>
                  <a:cubicBezTo>
                    <a:pt x="9" y="14932"/>
                    <a:pt x="24" y="14875"/>
                    <a:pt x="27" y="14816"/>
                  </a:cubicBezTo>
                  <a:cubicBezTo>
                    <a:pt x="62" y="14139"/>
                    <a:pt x="174" y="13473"/>
                    <a:pt x="337" y="12816"/>
                  </a:cubicBezTo>
                  <a:cubicBezTo>
                    <a:pt x="559" y="11922"/>
                    <a:pt x="866" y="11057"/>
                    <a:pt x="1225" y="10212"/>
                  </a:cubicBezTo>
                  <a:cubicBezTo>
                    <a:pt x="1746" y="8981"/>
                    <a:pt x="2363" y="7801"/>
                    <a:pt x="3036" y="6651"/>
                  </a:cubicBezTo>
                  <a:cubicBezTo>
                    <a:pt x="3688" y="5538"/>
                    <a:pt x="4394" y="4464"/>
                    <a:pt x="5204" y="3465"/>
                  </a:cubicBezTo>
                  <a:cubicBezTo>
                    <a:pt x="5753" y="2789"/>
                    <a:pt x="6344" y="2155"/>
                    <a:pt x="7010" y="1599"/>
                  </a:cubicBezTo>
                  <a:cubicBezTo>
                    <a:pt x="7544" y="1152"/>
                    <a:pt x="8116" y="766"/>
                    <a:pt x="8747" y="479"/>
                  </a:cubicBezTo>
                  <a:cubicBezTo>
                    <a:pt x="9265" y="244"/>
                    <a:pt x="9803" y="87"/>
                    <a:pt x="10368" y="32"/>
                  </a:cubicBezTo>
                  <a:cubicBezTo>
                    <a:pt x="10461" y="23"/>
                    <a:pt x="10553" y="11"/>
                    <a:pt x="10646" y="0"/>
                  </a:cubicBezTo>
                  <a:cubicBezTo>
                    <a:pt x="10755" y="0"/>
                    <a:pt x="10863" y="0"/>
                    <a:pt x="10972" y="0"/>
                  </a:cubicBezTo>
                  <a:cubicBezTo>
                    <a:pt x="10999" y="5"/>
                    <a:pt x="11025" y="13"/>
                    <a:pt x="11052" y="15"/>
                  </a:cubicBezTo>
                  <a:cubicBezTo>
                    <a:pt x="11211" y="33"/>
                    <a:pt x="11371" y="43"/>
                    <a:pt x="11529" y="68"/>
                  </a:cubicBezTo>
                  <a:cubicBezTo>
                    <a:pt x="12160" y="165"/>
                    <a:pt x="12750" y="387"/>
                    <a:pt x="13311" y="696"/>
                  </a:cubicBezTo>
                  <a:cubicBezTo>
                    <a:pt x="14032" y="1093"/>
                    <a:pt x="14670" y="1607"/>
                    <a:pt x="15261" y="2185"/>
                  </a:cubicBezTo>
                  <a:cubicBezTo>
                    <a:pt x="15902" y="2811"/>
                    <a:pt x="16477" y="3498"/>
                    <a:pt x="17005" y="4225"/>
                  </a:cubicBezTo>
                  <a:cubicBezTo>
                    <a:pt x="18227" y="5906"/>
                    <a:pt x="19254" y="7707"/>
                    <a:pt x="20128" y="9601"/>
                  </a:cubicBezTo>
                  <a:cubicBezTo>
                    <a:pt x="20596" y="10615"/>
                    <a:pt x="20991" y="11657"/>
                    <a:pt x="21264" y="12744"/>
                  </a:cubicBezTo>
                  <a:cubicBezTo>
                    <a:pt x="21441" y="13445"/>
                    <a:pt x="21573" y="14154"/>
                    <a:pt x="21585" y="14881"/>
                  </a:cubicBezTo>
                  <a:cubicBezTo>
                    <a:pt x="21586" y="14918"/>
                    <a:pt x="21595" y="14954"/>
                    <a:pt x="21600" y="1499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914377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/>
              </a:pPr>
              <a:endParaRPr kumimoji="0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cs typeface="Helvetica"/>
                <a:sym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61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0BEC-B2BA-4E7B-9B17-6B69D906E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867024"/>
            <a:ext cx="4536132" cy="132556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81C7-C07A-467F-B388-81EC4D54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73016"/>
            <a:ext cx="4537720" cy="2592834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EA81C-C8D5-4D8E-B545-7E2D6FD4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21B6-1CAF-4E91-8A69-4C833EDF5178}" type="datetime1">
              <a:rPr lang="en-SG" smtClean="0"/>
              <a:t>16/11/25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DC4B2-D40C-4C7D-8A35-B8A1E711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2BA62-D495-4CF0-A699-F8B8FA5D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A3B9C1BD-0847-4434-8A6A-92EE2EB596B8}"/>
              </a:ext>
            </a:extLst>
          </p:cNvPr>
          <p:cNvSpPr/>
          <p:nvPr userDrawn="1"/>
        </p:nvSpPr>
        <p:spPr>
          <a:xfrm>
            <a:off x="942654" y="3429000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76CCBD32-992C-4983-BABA-22E2D76CA8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692150"/>
            <a:ext cx="5256211" cy="5395882"/>
          </a:xfrm>
          <a:custGeom>
            <a:avLst/>
            <a:gdLst>
              <a:gd name="connsiteX0" fmla="*/ 2987799 w 4305301"/>
              <a:gd name="connsiteY0" fmla="*/ 0 h 4419705"/>
              <a:gd name="connsiteX1" fmla="*/ 3069321 w 4305301"/>
              <a:gd name="connsiteY1" fmla="*/ 0 h 4419705"/>
              <a:gd name="connsiteX2" fmla="*/ 3096627 w 4305301"/>
              <a:gd name="connsiteY2" fmla="*/ 3274 h 4419705"/>
              <a:gd name="connsiteX3" fmla="*/ 3291363 w 4305301"/>
              <a:gd name="connsiteY3" fmla="*/ 26396 h 4419705"/>
              <a:gd name="connsiteX4" fmla="*/ 3786074 w 4305301"/>
              <a:gd name="connsiteY4" fmla="*/ 291169 h 4419705"/>
              <a:gd name="connsiteX5" fmla="*/ 4026453 w 4305301"/>
              <a:gd name="connsiteY5" fmla="*/ 629808 h 4419705"/>
              <a:gd name="connsiteX6" fmla="*/ 4193881 w 4305301"/>
              <a:gd name="connsiteY6" fmla="*/ 1103903 h 4419705"/>
              <a:gd name="connsiteX7" fmla="*/ 4265039 w 4305301"/>
              <a:gd name="connsiteY7" fmla="*/ 1510680 h 4419705"/>
              <a:gd name="connsiteX8" fmla="*/ 4293342 w 4305301"/>
              <a:gd name="connsiteY8" fmla="*/ 1839293 h 4419705"/>
              <a:gd name="connsiteX9" fmla="*/ 4303308 w 4305301"/>
              <a:gd name="connsiteY9" fmla="*/ 2165451 h 4419705"/>
              <a:gd name="connsiteX10" fmla="*/ 4305301 w 4305301"/>
              <a:gd name="connsiteY10" fmla="*/ 2182025 h 4419705"/>
              <a:gd name="connsiteX11" fmla="*/ 4305301 w 4305301"/>
              <a:gd name="connsiteY11" fmla="*/ 2237476 h 4419705"/>
              <a:gd name="connsiteX12" fmla="*/ 4303308 w 4305301"/>
              <a:gd name="connsiteY12" fmla="*/ 2261620 h 4419705"/>
              <a:gd name="connsiteX13" fmla="*/ 4287362 w 4305301"/>
              <a:gd name="connsiteY13" fmla="*/ 2676377 h 4419705"/>
              <a:gd name="connsiteX14" fmla="*/ 4223580 w 4305301"/>
              <a:gd name="connsiteY14" fmla="*/ 3176254 h 4419705"/>
              <a:gd name="connsiteX15" fmla="*/ 4094022 w 4305301"/>
              <a:gd name="connsiteY15" fmla="*/ 3636026 h 4419705"/>
              <a:gd name="connsiteX16" fmla="*/ 3878957 w 4305301"/>
              <a:gd name="connsiteY16" fmla="*/ 4021932 h 4419705"/>
              <a:gd name="connsiteX17" fmla="*/ 3372087 w 4305301"/>
              <a:gd name="connsiteY17" fmla="*/ 4369574 h 4419705"/>
              <a:gd name="connsiteX18" fmla="*/ 3126127 w 4305301"/>
              <a:gd name="connsiteY18" fmla="*/ 4412544 h 4419705"/>
              <a:gd name="connsiteX19" fmla="*/ 3073108 w 4305301"/>
              <a:gd name="connsiteY19" fmla="*/ 4419705 h 4419705"/>
              <a:gd name="connsiteX20" fmla="*/ 2987799 w 4305301"/>
              <a:gd name="connsiteY20" fmla="*/ 4419705 h 4419705"/>
              <a:gd name="connsiteX21" fmla="*/ 2953117 w 4305301"/>
              <a:gd name="connsiteY21" fmla="*/ 4414181 h 4419705"/>
              <a:gd name="connsiteX22" fmla="*/ 2554479 w 4305301"/>
              <a:gd name="connsiteY22" fmla="*/ 4350750 h 4419705"/>
              <a:gd name="connsiteX23" fmla="*/ 2035451 w 4305301"/>
              <a:gd name="connsiteY23" fmla="*/ 4168846 h 4419705"/>
              <a:gd name="connsiteX24" fmla="*/ 1325674 w 4305301"/>
              <a:gd name="connsiteY24" fmla="*/ 3798491 h 4419705"/>
              <a:gd name="connsiteX25" fmla="*/ 690642 w 4305301"/>
              <a:gd name="connsiteY25" fmla="*/ 3354679 h 4419705"/>
              <a:gd name="connsiteX26" fmla="*/ 318712 w 4305301"/>
              <a:gd name="connsiteY26" fmla="*/ 2985143 h 4419705"/>
              <a:gd name="connsiteX27" fmla="*/ 95474 w 4305301"/>
              <a:gd name="connsiteY27" fmla="*/ 2629929 h 4419705"/>
              <a:gd name="connsiteX28" fmla="*/ 6378 w 4305301"/>
              <a:gd name="connsiteY28" fmla="*/ 2298247 h 4419705"/>
              <a:gd name="connsiteX29" fmla="*/ 0 w 4305301"/>
              <a:gd name="connsiteY29" fmla="*/ 2241363 h 4419705"/>
              <a:gd name="connsiteX30" fmla="*/ 0 w 4305301"/>
              <a:gd name="connsiteY30" fmla="*/ 2174659 h 4419705"/>
              <a:gd name="connsiteX31" fmla="*/ 2990 w 4305301"/>
              <a:gd name="connsiteY31" fmla="*/ 2158085 h 4419705"/>
              <a:gd name="connsiteX32" fmla="*/ 13554 w 4305301"/>
              <a:gd name="connsiteY32" fmla="*/ 2060688 h 4419705"/>
              <a:gd name="connsiteX33" fmla="*/ 138727 w 4305301"/>
              <a:gd name="connsiteY33" fmla="*/ 1696062 h 4419705"/>
              <a:gd name="connsiteX34" fmla="*/ 435513 w 4305301"/>
              <a:gd name="connsiteY34" fmla="*/ 1297061 h 4419705"/>
              <a:gd name="connsiteX35" fmla="*/ 842125 w 4305301"/>
              <a:gd name="connsiteY35" fmla="*/ 940211 h 4419705"/>
              <a:gd name="connsiteX36" fmla="*/ 1913667 w 4305301"/>
              <a:gd name="connsiteY36" fmla="*/ 301195 h 4419705"/>
              <a:gd name="connsiteX37" fmla="*/ 2540127 w 4305301"/>
              <a:gd name="connsiteY37" fmla="*/ 68751 h 4419705"/>
              <a:gd name="connsiteX38" fmla="*/ 2966073 w 4305301"/>
              <a:gd name="connsiteY38" fmla="*/ 3069 h 4419705"/>
              <a:gd name="connsiteX39" fmla="*/ 2987799 w 4305301"/>
              <a:gd name="connsiteY39" fmla="*/ 0 h 441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1" h="4419705">
                <a:moveTo>
                  <a:pt x="2987799" y="0"/>
                </a:moveTo>
                <a:lnTo>
                  <a:pt x="3069321" y="0"/>
                </a:lnTo>
                <a:cubicBezTo>
                  <a:pt x="3078489" y="1228"/>
                  <a:pt x="3087459" y="3274"/>
                  <a:pt x="3096627" y="3274"/>
                </a:cubicBezTo>
                <a:cubicBezTo>
                  <a:pt x="3162403" y="3479"/>
                  <a:pt x="3227182" y="12686"/>
                  <a:pt x="3291363" y="26396"/>
                </a:cubicBezTo>
                <a:cubicBezTo>
                  <a:pt x="3481912" y="66705"/>
                  <a:pt x="3647347" y="154076"/>
                  <a:pt x="3786074" y="291169"/>
                </a:cubicBezTo>
                <a:cubicBezTo>
                  <a:pt x="3885933" y="389998"/>
                  <a:pt x="3963468" y="504788"/>
                  <a:pt x="4026453" y="629808"/>
                </a:cubicBezTo>
                <a:cubicBezTo>
                  <a:pt x="4102394" y="780815"/>
                  <a:pt x="4154615" y="940006"/>
                  <a:pt x="4193881" y="1103903"/>
                </a:cubicBezTo>
                <a:cubicBezTo>
                  <a:pt x="4225773" y="1238131"/>
                  <a:pt x="4248495" y="1373792"/>
                  <a:pt x="4265039" y="1510680"/>
                </a:cubicBezTo>
                <a:cubicBezTo>
                  <a:pt x="4278393" y="1619945"/>
                  <a:pt x="4288558" y="1729619"/>
                  <a:pt x="4293342" y="1839293"/>
                </a:cubicBezTo>
                <a:cubicBezTo>
                  <a:pt x="4298325" y="1948149"/>
                  <a:pt x="4300119" y="2056800"/>
                  <a:pt x="4303308" y="2165451"/>
                </a:cubicBezTo>
                <a:cubicBezTo>
                  <a:pt x="4303507" y="2170976"/>
                  <a:pt x="4304703" y="2176500"/>
                  <a:pt x="4305301" y="2182025"/>
                </a:cubicBezTo>
                <a:lnTo>
                  <a:pt x="4305301" y="2237476"/>
                </a:lnTo>
                <a:cubicBezTo>
                  <a:pt x="4304703" y="2245456"/>
                  <a:pt x="4303507" y="2253640"/>
                  <a:pt x="4303308" y="2261620"/>
                </a:cubicBezTo>
                <a:cubicBezTo>
                  <a:pt x="4301913" y="2399941"/>
                  <a:pt x="4297328" y="2538261"/>
                  <a:pt x="4287362" y="2676377"/>
                </a:cubicBezTo>
                <a:cubicBezTo>
                  <a:pt x="4275005" y="2844162"/>
                  <a:pt x="4255272" y="3011129"/>
                  <a:pt x="4223580" y="3176254"/>
                </a:cubicBezTo>
                <a:cubicBezTo>
                  <a:pt x="4193283" y="3333194"/>
                  <a:pt x="4152622" y="3487066"/>
                  <a:pt x="4094022" y="3636026"/>
                </a:cubicBezTo>
                <a:cubicBezTo>
                  <a:pt x="4039608" y="3774142"/>
                  <a:pt x="3971241" y="3904687"/>
                  <a:pt x="3878957" y="4021932"/>
                </a:cubicBezTo>
                <a:cubicBezTo>
                  <a:pt x="3746210" y="4190331"/>
                  <a:pt x="3579180" y="4309008"/>
                  <a:pt x="3372087" y="4369574"/>
                </a:cubicBezTo>
                <a:cubicBezTo>
                  <a:pt x="3291761" y="4393105"/>
                  <a:pt x="3209642" y="4406814"/>
                  <a:pt x="3126127" y="4412544"/>
                </a:cubicBezTo>
                <a:cubicBezTo>
                  <a:pt x="3108387" y="4413771"/>
                  <a:pt x="3090847" y="4417250"/>
                  <a:pt x="3073108" y="4419705"/>
                </a:cubicBezTo>
                <a:lnTo>
                  <a:pt x="2987799" y="4419705"/>
                </a:lnTo>
                <a:cubicBezTo>
                  <a:pt x="2976239" y="4417864"/>
                  <a:pt x="2964877" y="4414794"/>
                  <a:pt x="2953117" y="4414181"/>
                </a:cubicBezTo>
                <a:cubicBezTo>
                  <a:pt x="2818178" y="4407019"/>
                  <a:pt x="2685431" y="4384102"/>
                  <a:pt x="2554479" y="4350750"/>
                </a:cubicBezTo>
                <a:cubicBezTo>
                  <a:pt x="2376287" y="4305325"/>
                  <a:pt x="2203876" y="4242303"/>
                  <a:pt x="2035451" y="4168846"/>
                </a:cubicBezTo>
                <a:cubicBezTo>
                  <a:pt x="1790089" y="4062241"/>
                  <a:pt x="1554892" y="3936198"/>
                  <a:pt x="1325674" y="3798491"/>
                </a:cubicBezTo>
                <a:cubicBezTo>
                  <a:pt x="1103832" y="3665081"/>
                  <a:pt x="889762" y="3520418"/>
                  <a:pt x="690642" y="3354679"/>
                </a:cubicBezTo>
                <a:cubicBezTo>
                  <a:pt x="555902" y="3242345"/>
                  <a:pt x="429534" y="3121417"/>
                  <a:pt x="318712" y="2985143"/>
                </a:cubicBezTo>
                <a:cubicBezTo>
                  <a:pt x="229616" y="2875878"/>
                  <a:pt x="152679" y="2759042"/>
                  <a:pt x="95474" y="2629929"/>
                </a:cubicBezTo>
                <a:cubicBezTo>
                  <a:pt x="48634" y="2523938"/>
                  <a:pt x="17341" y="2413855"/>
                  <a:pt x="6378" y="2298247"/>
                </a:cubicBezTo>
                <a:cubicBezTo>
                  <a:pt x="4585" y="2279217"/>
                  <a:pt x="2193" y="2260393"/>
                  <a:pt x="0" y="2241363"/>
                </a:cubicBezTo>
                <a:lnTo>
                  <a:pt x="0" y="2174659"/>
                </a:lnTo>
                <a:cubicBezTo>
                  <a:pt x="997" y="2169134"/>
                  <a:pt x="2591" y="2163609"/>
                  <a:pt x="2990" y="2158085"/>
                </a:cubicBezTo>
                <a:cubicBezTo>
                  <a:pt x="6578" y="2125551"/>
                  <a:pt x="8571" y="2093017"/>
                  <a:pt x="13554" y="2060688"/>
                </a:cubicBezTo>
                <a:cubicBezTo>
                  <a:pt x="32888" y="1931575"/>
                  <a:pt x="77137" y="1810852"/>
                  <a:pt x="138727" y="1696062"/>
                </a:cubicBezTo>
                <a:cubicBezTo>
                  <a:pt x="217856" y="1548534"/>
                  <a:pt x="320307" y="1417784"/>
                  <a:pt x="435513" y="1297061"/>
                </a:cubicBezTo>
                <a:cubicBezTo>
                  <a:pt x="560287" y="1165902"/>
                  <a:pt x="697220" y="1048248"/>
                  <a:pt x="842125" y="940211"/>
                </a:cubicBezTo>
                <a:cubicBezTo>
                  <a:pt x="1177181" y="690170"/>
                  <a:pt x="1536156" y="480029"/>
                  <a:pt x="1913667" y="301195"/>
                </a:cubicBezTo>
                <a:cubicBezTo>
                  <a:pt x="2115777" y="205435"/>
                  <a:pt x="2323467" y="124611"/>
                  <a:pt x="2540127" y="68751"/>
                </a:cubicBezTo>
                <a:cubicBezTo>
                  <a:pt x="2679851" y="32534"/>
                  <a:pt x="2821168" y="5525"/>
                  <a:pt x="2966073" y="3069"/>
                </a:cubicBezTo>
                <a:cubicBezTo>
                  <a:pt x="2973448" y="2865"/>
                  <a:pt x="2980624" y="1023"/>
                  <a:pt x="2987799" y="0"/>
                </a:cubicBez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550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A093-2254-403D-B966-91B77956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577406"/>
            <a:ext cx="3816052" cy="1325563"/>
          </a:xfrm>
        </p:spPr>
        <p:txBody>
          <a:bodyPr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59C4C-CD82-4F35-B030-AE75797E949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4427" y="1141778"/>
            <a:ext cx="5157787" cy="567059"/>
          </a:xfrm>
        </p:spPr>
        <p:txBody>
          <a:bodyPr anchor="b">
            <a:normAutofit/>
          </a:bodyPr>
          <a:lstStyle>
            <a:lvl1pPr marL="0" indent="0">
              <a:buNone/>
              <a:defRPr sz="1600" b="1" spc="30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C0D46-E50C-4E0D-902B-81008B711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4427" y="1726845"/>
            <a:ext cx="5157787" cy="92447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5B75F4-70F5-49E9-A7F4-38A06E74425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2674765"/>
            <a:ext cx="5183188" cy="579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6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B850D1-0D2B-45E4-B4E7-63D5A63EB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277296"/>
            <a:ext cx="5183188" cy="9244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8E7AA-5B0E-4641-BC33-76F60F6C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EFB0B-52EF-4013-A4C1-91DD15BF5A56}" type="datetime1">
              <a:rPr lang="en-SG" smtClean="0"/>
              <a:t>16/11/25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EFC10-4D35-4566-91A2-E1929464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225CA-0084-4F5B-8A5E-B243D153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‹N°›</a:t>
            </a:fld>
            <a:endParaRPr lang="en-SG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89A69602-6B17-47CE-ADBA-D55C53E75764}"/>
              </a:ext>
            </a:extLst>
          </p:cNvPr>
          <p:cNvSpPr/>
          <p:nvPr userDrawn="1"/>
        </p:nvSpPr>
        <p:spPr>
          <a:xfrm>
            <a:off x="942654" y="3933056"/>
            <a:ext cx="592124" cy="0"/>
          </a:xfrm>
          <a:prstGeom prst="line">
            <a:avLst/>
          </a:prstGeom>
          <a:ln w="25400">
            <a:solidFill>
              <a:schemeClr val="accent1"/>
            </a:solidFill>
            <a:miter/>
          </a:ln>
        </p:spPr>
        <p:txBody>
          <a:bodyPr tIns="45720" bIns="45720"/>
          <a:lstStyle/>
          <a:p>
            <a:pPr>
              <a:lnSpc>
                <a:spcPct val="100000"/>
              </a:lnSpc>
              <a:defRPr sz="3600"/>
            </a:pPr>
            <a:endParaRPr sz="3600">
              <a:solidFill>
                <a:schemeClr val="tx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DB1FB85-22C1-4C4A-89C7-02ADE14E2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7562" y="4217319"/>
            <a:ext cx="5183188" cy="579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1600" b="1" spc="300" dirty="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058560E-C83C-4454-A546-D0FEAD61F1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562" y="4819850"/>
            <a:ext cx="5183188" cy="9244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2118282B-276F-4888-B832-689A7E9A0723}"/>
              </a:ext>
            </a:extLst>
          </p:cNvPr>
          <p:cNvSpPr/>
          <p:nvPr userDrawn="1"/>
        </p:nvSpPr>
        <p:spPr>
          <a:xfrm>
            <a:off x="5208342" y="1141776"/>
            <a:ext cx="899767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362DDBDD-8792-4249-BFAD-28E71BEC8AF4}"/>
              </a:ext>
            </a:extLst>
          </p:cNvPr>
          <p:cNvSpPr/>
          <p:nvPr userDrawn="1"/>
        </p:nvSpPr>
        <p:spPr>
          <a:xfrm>
            <a:off x="5208342" y="2652523"/>
            <a:ext cx="899767" cy="973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B1F05B8E-BF28-4690-9E82-2E6F556DEC10}"/>
              </a:ext>
            </a:extLst>
          </p:cNvPr>
          <p:cNvSpPr/>
          <p:nvPr userDrawn="1"/>
        </p:nvSpPr>
        <p:spPr>
          <a:xfrm>
            <a:off x="5208342" y="4163271"/>
            <a:ext cx="899767" cy="973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51" extrusionOk="0">
                <a:moveTo>
                  <a:pt x="0" y="7473"/>
                </a:moveTo>
                <a:cubicBezTo>
                  <a:pt x="0" y="6080"/>
                  <a:pt x="1085" y="4369"/>
                  <a:pt x="2412" y="3671"/>
                </a:cubicBezTo>
                <a:lnTo>
                  <a:pt x="8389" y="524"/>
                </a:lnTo>
                <a:cubicBezTo>
                  <a:pt x="9715" y="-174"/>
                  <a:pt x="11885" y="-174"/>
                  <a:pt x="13211" y="524"/>
                </a:cubicBezTo>
                <a:lnTo>
                  <a:pt x="19188" y="3671"/>
                </a:lnTo>
                <a:cubicBezTo>
                  <a:pt x="20515" y="4369"/>
                  <a:pt x="21600" y="6080"/>
                  <a:pt x="21600" y="7473"/>
                </a:cubicBezTo>
                <a:lnTo>
                  <a:pt x="21600" y="13779"/>
                </a:lnTo>
                <a:cubicBezTo>
                  <a:pt x="21600" y="15172"/>
                  <a:pt x="20515" y="16883"/>
                  <a:pt x="19188" y="17581"/>
                </a:cubicBezTo>
                <a:lnTo>
                  <a:pt x="13211" y="20728"/>
                </a:lnTo>
                <a:cubicBezTo>
                  <a:pt x="11885" y="21426"/>
                  <a:pt x="9715" y="21426"/>
                  <a:pt x="8389" y="20728"/>
                </a:cubicBezTo>
                <a:lnTo>
                  <a:pt x="2412" y="17581"/>
                </a:lnTo>
                <a:cubicBezTo>
                  <a:pt x="1085" y="16883"/>
                  <a:pt x="0" y="15172"/>
                  <a:pt x="0" y="13779"/>
                </a:cubicBezTo>
                <a:lnTo>
                  <a:pt x="0" y="7473"/>
                </a:lnTo>
                <a:close/>
              </a:path>
            </a:pathLst>
          </a:custGeom>
          <a:gradFill>
            <a:gsLst>
              <a:gs pos="92000">
                <a:srgbClr val="77CEEA"/>
              </a:gs>
              <a:gs pos="18000">
                <a:schemeClr val="accent1">
                  <a:alpha val="90000"/>
                </a:scheme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sz="36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Helvetic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754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DF93E-C3BE-4019-BE2B-232ECB4F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CB92D-DE36-4CFF-9B6B-E17ADB09D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4800"/>
            <a:ext cx="1051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A0134-E138-4754-8AB0-54E1F8E011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424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7CBC-7860-4746-8397-D94EF9FED2DB}" type="datetime1">
              <a:rPr lang="en-SG" smtClean="0"/>
              <a:t>16/11/25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09AB-CBD1-46C8-99B3-524BDCE96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9BD0E-35CA-44E9-A5E8-CC653EDDA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376" y="64865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2184-1EAA-4C69-B17B-B22F43A6E612}" type="slidenum">
              <a:rPr lang="en-SG" smtClean="0"/>
              <a:pPr/>
              <a:t>‹N°›</a:t>
            </a:fld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DDF9A-5CE2-5745-8A97-E93A6979FE6F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39575" y="63500"/>
            <a:ext cx="754063" cy="169277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DE" sz="1100">
                <a:solidFill>
                  <a:srgbClr val="93979B"/>
                </a:solidFill>
                <a:latin typeface="Jost Regular Roman" pitchFamily="2" charset="0"/>
                <a:ea typeface="Jost Regular Roman" pitchFamily="2" charset="0"/>
              </a:rPr>
              <a:t>Confidential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3487D5-75CA-1DC0-7D21-E43DD775313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390" y="235930"/>
            <a:ext cx="2479180" cy="5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63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4" r:id="rId11"/>
    <p:sldLayoutId id="2147483710" r:id="rId12"/>
    <p:sldLayoutId id="2147483714" r:id="rId13"/>
    <p:sldLayoutId id="2147483715" r:id="rId1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1800" b="1" kern="1200" spc="3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151EB7-7358-1B49-AE0A-9654D97D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>
                <a:solidFill>
                  <a:schemeClr val="bg1"/>
                </a:solidFill>
              </a:rPr>
              <a:pPr/>
              <a:t>1</a:t>
            </a:fld>
            <a:endParaRPr lang="en-SG" dirty="0">
              <a:solidFill>
                <a:schemeClr val="bg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20616A5-A704-BCA7-C942-F92D51DD0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976" y="4909458"/>
            <a:ext cx="9144000" cy="13716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2400" dirty="0"/>
              <a:t>Case Number</a:t>
            </a:r>
            <a:r>
              <a:rPr lang="en-US" sz="2400"/>
              <a:t>: LYWS- or BMWS-</a:t>
            </a:r>
            <a:br>
              <a:rPr lang="en-US" sz="3100" dirty="0"/>
            </a:br>
            <a:r>
              <a:rPr lang="en-US" sz="1800" b="0" dirty="0"/>
              <a:t>Title:</a:t>
            </a:r>
            <a:br>
              <a:rPr lang="en-US" sz="1800" b="0" dirty="0"/>
            </a:br>
            <a:r>
              <a:rPr lang="en-US" sz="1800" b="0" dirty="0"/>
              <a:t>Submitter(s):</a:t>
            </a:r>
            <a:br>
              <a:rPr lang="en-US" sz="1800" b="0" dirty="0"/>
            </a:br>
            <a:r>
              <a:rPr lang="en-US" sz="1800" b="0" dirty="0"/>
              <a:t>Affiliation(s):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392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784F1-64EA-CEC4-4AF4-963B5E35F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84F660E-78E6-9BA8-AFC2-E84E704CC2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Proposed</a:t>
            </a:r>
            <a:r>
              <a:rPr lang="de-DE" dirty="0"/>
              <a:t> Diagnosis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959973-512F-A5D1-67BE-91524A499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10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2B5B366F-3ABC-A468-3276-EFA8447D4D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A681D3A-8D0C-12A2-8606-9CFA27EE72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8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EE914-920A-7612-8DC0-8C229976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55EC01-3A52-CF77-DD38-AF477BF58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Interesting</a:t>
            </a:r>
            <a:r>
              <a:rPr lang="de-DE" dirty="0"/>
              <a:t> Feature(s)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7FA588-87D3-10F9-4C05-B3B857E4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11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D52E3A7E-F335-563C-D4D7-AE8DD2104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5BC17E5-6CE7-F6DB-14BD-F3D42D6E5A7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75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A56786E-BAB7-4669-B5B5-E486535FE1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1C140ECC-C0D8-4D6F-ACC5-44006B3E45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676400" y="3754437"/>
            <a:ext cx="9144000" cy="165576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E03B2A-1178-4E32-BCA9-BA4D887C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2184-1EAA-4C69-B17B-B22F43A6E612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361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EA73E-55A0-59ED-E844-E899CC1A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AA60CB-B626-E0D3-17E2-89945647E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EB6114-E6BA-5EC8-826D-0A1A32EE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>
                <a:solidFill>
                  <a:schemeClr val="bg1"/>
                </a:solidFill>
              </a:rPr>
              <a:t>13</a:t>
            </a:fld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BA40-C945-4D36-A534-8060C0D3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47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+mn-lt"/>
                <a:cs typeface="Arial" panose="020B0604020202020204" pitchFamily="34" charset="0"/>
              </a:rPr>
              <a:t>Disclosure - Conflict of Interest</a:t>
            </a:r>
            <a:endParaRPr lang="de-DE" sz="2800" u="sng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BFC4-60FC-4D54-9FFD-B83DB520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069"/>
            <a:ext cx="10515600" cy="4602163"/>
          </a:xfrm>
        </p:spPr>
        <p:txBody>
          <a:bodyPr>
            <a:normAutofit/>
          </a:bodyPr>
          <a:lstStyle/>
          <a:p>
            <a:pPr>
              <a:buClr>
                <a:srgbClr val="E3010F"/>
              </a:buClr>
              <a:buFont typeface="Wingdings 2" panose="05020102010507070707" pitchFamily="18" charset="2"/>
              <a:buChar char="£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have no potential conflict of interest to report</a:t>
            </a:r>
          </a:p>
          <a:p>
            <a:pPr>
              <a:buClr>
                <a:srgbClr val="E3010F"/>
              </a:buClr>
              <a:buFont typeface="Wingdings 2" panose="05020102010507070707" pitchFamily="18" charset="2"/>
              <a:buChar char="£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69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BAEBC2-A23B-4AB9-95AE-F321B3D9F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Case Description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A335A0-E5C4-484A-80F0-1B0E5989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3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69586BE-AC3D-4680-B41B-34F829C3AA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3426018-6D3E-47B5-A3B1-E3572C20693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3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F8DA-B97E-68FC-D241-EFFC6185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662F141-B011-55B4-BB43-EFB9A8B16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Biopsy</a:t>
            </a:r>
            <a:r>
              <a:rPr lang="de-DE" dirty="0"/>
              <a:t> Fixation Details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1A3C44-A271-742C-8C33-4584FDE5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4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D4B8EBD-3651-E6A3-9D75-5C42B6EDF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3CB08F5-8F67-8893-440A-E9A4FF05EB1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15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A3706-CA3F-4328-83BD-542F44FA3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69E0907-ED09-6332-C81C-92FE19173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Frozen</a:t>
            </a:r>
            <a:r>
              <a:rPr lang="de-DE" dirty="0"/>
              <a:t> Tissue </a:t>
            </a:r>
            <a:r>
              <a:rPr lang="de-DE" dirty="0" err="1"/>
              <a:t>Available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7AE70C-0D6B-49A6-6C16-F2370A0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5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5ADF07F1-B5EB-0E5B-EDF4-C872E7EBB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DFEE268-8DCC-7254-7663-82F5761FB18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61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6443E-487B-727C-293B-ECE734AD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1005AB4-1DC5-0759-2730-CE584F9C3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Details of </a:t>
            </a:r>
            <a:r>
              <a:rPr lang="de-DE" dirty="0" err="1"/>
              <a:t>Microscopic</a:t>
            </a:r>
            <a:r>
              <a:rPr lang="de-DE" dirty="0"/>
              <a:t> </a:t>
            </a:r>
            <a:r>
              <a:rPr lang="de-DE" dirty="0" err="1"/>
              <a:t>Findings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1F135A-98A9-D201-A39B-A33EE6A0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6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EAE8FE04-5DFC-AA3F-DB07-BC983E298B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B0112D8-458E-C01C-2620-52DB2C0326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87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3ECB3-311D-D803-4D32-F420DE65C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22A3F4B-2C92-57B2-9CBB-2E17422F2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Immunophenotype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E34C4D-1331-F2DC-C7B4-DDB1C761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7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F35276EB-1577-AC33-4BD1-C8637157B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8D4C8CB-47D4-CBE0-E624-EB62F4302EE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51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28BAF-F03F-DFE5-7F6C-3978D556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246B13-58AD-4B35-EB7C-4C064F046D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Cytogenetics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4072D2-9248-2D5A-B822-830A91EA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8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B6B99335-C6C7-D09E-D128-DA62E96A3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E73C767-3303-87D5-0ADE-E18991FD407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5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D8A98-E417-A8A9-5A92-AF5338878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7ECA6AA-78F9-E338-1093-62AD51780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Molecular</a:t>
            </a:r>
            <a:r>
              <a:rPr lang="de-DE" dirty="0"/>
              <a:t> Studies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7695B3-2712-502A-03FE-66FD604F2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81F8-DE0C-41C0-B6DD-CE3026F166A9}" type="slidenum">
              <a:rPr lang="de-DE" smtClean="0"/>
              <a:t>9</a:t>
            </a:fld>
            <a:endParaRPr lang="de-DE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D938E3D9-C32F-3823-8F67-FC585AD01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0E4ADEF-A604-D9EE-9D73-06D3BAD4D47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364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utzerdefiniert 6">
      <a:dk1>
        <a:srgbClr val="000000"/>
      </a:dk1>
      <a:lt1>
        <a:sysClr val="window" lastClr="FFFFFF"/>
      </a:lt1>
      <a:dk2>
        <a:srgbClr val="006189"/>
      </a:dk2>
      <a:lt2>
        <a:srgbClr val="EEEEEE"/>
      </a:lt2>
      <a:accent1>
        <a:srgbClr val="FF414D"/>
      </a:accent1>
      <a:accent2>
        <a:srgbClr val="009FE3"/>
      </a:accent2>
      <a:accent3>
        <a:srgbClr val="006189"/>
      </a:accent3>
      <a:accent4>
        <a:srgbClr val="0288D1"/>
      </a:accent4>
      <a:accent5>
        <a:srgbClr val="E3000F"/>
      </a:accent5>
      <a:accent6>
        <a:srgbClr val="34A6F7"/>
      </a:accent6>
      <a:hlink>
        <a:srgbClr val="FF775F"/>
      </a:hlink>
      <a:folHlink>
        <a:srgbClr val="FF77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95CD112034A041BB117D0EDF0C1A37" ma:contentTypeVersion="14" ma:contentTypeDescription="Ein neues Dokument erstellen." ma:contentTypeScope="" ma:versionID="ce5b96afe3f9828b9f4a317888798b89">
  <xsd:schema xmlns:xsd="http://www.w3.org/2001/XMLSchema" xmlns:xs="http://www.w3.org/2001/XMLSchema" xmlns:p="http://schemas.microsoft.com/office/2006/metadata/properties" xmlns:ns2="8d31bbc5-d112-4200-8146-68e936783b6c" xmlns:ns3="035e7ee4-cc42-4727-b92e-2c846e3a8513" targetNamespace="http://schemas.microsoft.com/office/2006/metadata/properties" ma:root="true" ma:fieldsID="4a43a1f2660d71a1ec394d217a32deac" ns2:_="" ns3:_="">
    <xsd:import namespace="8d31bbc5-d112-4200-8146-68e936783b6c"/>
    <xsd:import namespace="035e7ee4-cc42-4727-b92e-2c846e3a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1bbc5-d112-4200-8146-68e936783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e7ee4-cc42-4727-b92e-2c846e3a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2e0b772-3755-4221-98c2-f5f879b9dea2}" ma:internalName="TaxCatchAll" ma:showField="CatchAllData" ma:web="035e7ee4-cc42-4727-b92e-2c846e3a85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35e7ee4-cc42-4727-b92e-2c846e3a8513">
      <UserInfo>
        <DisplayName/>
        <AccountId xsi:nil="true"/>
        <AccountType/>
      </UserInfo>
    </SharedWithUsers>
    <lcf76f155ced4ddcb4097134ff3c332f xmlns="8d31bbc5-d112-4200-8146-68e936783b6c">
      <Terms xmlns="http://schemas.microsoft.com/office/infopath/2007/PartnerControls"/>
    </lcf76f155ced4ddcb4097134ff3c332f>
    <TaxCatchAll xmlns="035e7ee4-cc42-4727-b92e-2c846e3a8513" xsi:nil="true"/>
  </documentManagement>
</p:properties>
</file>

<file path=customXml/itemProps1.xml><?xml version="1.0" encoding="utf-8"?>
<ds:datastoreItem xmlns:ds="http://schemas.openxmlformats.org/officeDocument/2006/customXml" ds:itemID="{3FBA882D-146A-4453-87B4-CDF9D6B7BF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8B951A-7AB6-4827-8306-1240F17E0CDC}"/>
</file>

<file path=customXml/itemProps3.xml><?xml version="1.0" encoding="utf-8"?>
<ds:datastoreItem xmlns:ds="http://schemas.openxmlformats.org/officeDocument/2006/customXml" ds:itemID="{01DC8BF8-DE31-44AE-863C-47E0900D0B38}">
  <ds:schemaRefs>
    <ds:schemaRef ds:uri="7009bc64-b334-4b32-bb5b-19f629b41885"/>
    <ds:schemaRef ds:uri="9d21259c-7770-452b-8030-bc7d1a492756"/>
    <ds:schemaRef ds:uri="b1fe0354-64d4-426d-ab4b-654ee4f65f78"/>
    <ds:schemaRef ds:uri="dc4645f4-aa59-4e53-92e6-351fc0e65e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35e7ee4-cc42-4727-b92e-2c846e3a8513"/>
    <ds:schemaRef ds:uri="8d31bbc5-d112-4200-8146-68e936783b6c"/>
  </ds:schemaRefs>
</ds:datastoreItem>
</file>

<file path=docMetadata/LabelInfo.xml><?xml version="1.0" encoding="utf-8"?>
<clbl:labelList xmlns:clbl="http://schemas.microsoft.com/office/2020/mipLabelMetadata">
  <clbl:label id="{686f3fda-574e-4a94-abb4-8a294c9a9778}" enabled="1" method="Privileged" siteId="{ac144e41-8001-48f0-9e1c-170716ed06b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69</Words>
  <Application>Microsoft Macintosh PowerPoint</Application>
  <PresentationFormat>Grand écran</PresentationFormat>
  <Paragraphs>24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Helvetica Light</vt:lpstr>
      <vt:lpstr>Helvetica Neue</vt:lpstr>
      <vt:lpstr>Jost Regular Roman</vt:lpstr>
      <vt:lpstr>Wingdings 2</vt:lpstr>
      <vt:lpstr>Office Theme</vt:lpstr>
      <vt:lpstr>Case Number: LYWS- or BMWS- Title: Submitter(s): Affiliation(s): </vt:lpstr>
      <vt:lpstr>Disclosure - Conflict of Interest</vt:lpstr>
      <vt:lpstr>Case Description</vt:lpstr>
      <vt:lpstr>Biopsy Fixation Details</vt:lpstr>
      <vt:lpstr>Frozen Tissue Available</vt:lpstr>
      <vt:lpstr>Details of Microscopic Findings</vt:lpstr>
      <vt:lpstr>Immunophenotype</vt:lpstr>
      <vt:lpstr>Cytogenetics</vt:lpstr>
      <vt:lpstr>Molecular Studies</vt:lpstr>
      <vt:lpstr>Proposed Diagnosis</vt:lpstr>
      <vt:lpstr>Interesting Feature(s)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Ziehm</dc:creator>
  <cp:lastModifiedBy>De Leval Laurence</cp:lastModifiedBy>
  <cp:revision>30</cp:revision>
  <dcterms:created xsi:type="dcterms:W3CDTF">2021-04-21T09:13:38Z</dcterms:created>
  <dcterms:modified xsi:type="dcterms:W3CDTF">2025-11-16T08:00:05Z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0x0101002595CD112034A041BB117D0EDF0C1A37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Confidential</vt:lpwstr>
  </property>
</Properties>
</file>