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2" r:id="rId6"/>
    <p:sldId id="278" r:id="rId7"/>
    <p:sldId id="267" r:id="rId8"/>
    <p:sldId id="27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83CC"/>
    <a:srgbClr val="47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04CA9-8141-4AD2-A127-66BC6F6578E9}" v="9" dt="2025-11-14T08:32:55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8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47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a Walther" userId="979f0469-3f32-471a-8428-be74ec1b6b31" providerId="ADAL" clId="{A4B85BFF-8979-4A55-9963-7CD00B668611}"/>
    <pc:docChg chg="undo custSel addSld delSld modSld">
      <pc:chgData name="Amira Walther" userId="979f0469-3f32-471a-8428-be74ec1b6b31" providerId="ADAL" clId="{A4B85BFF-8979-4A55-9963-7CD00B668611}" dt="2025-11-14T08:46:29.170" v="62" actId="6549"/>
      <pc:docMkLst>
        <pc:docMk/>
      </pc:docMkLst>
      <pc:sldChg chg="modSp del">
        <pc:chgData name="Amira Walther" userId="979f0469-3f32-471a-8428-be74ec1b6b31" providerId="ADAL" clId="{A4B85BFF-8979-4A55-9963-7CD00B668611}" dt="2025-11-14T08:46:06.712" v="51" actId="47"/>
        <pc:sldMkLst>
          <pc:docMk/>
          <pc:sldMk cId="367231828" sldId="268"/>
        </pc:sldMkLst>
        <pc:spChg chg="mod">
          <ac:chgData name="Amira Walther" userId="979f0469-3f32-471a-8428-be74ec1b6b31" providerId="ADAL" clId="{A4B85BFF-8979-4A55-9963-7CD00B668611}" dt="2025-11-14T08:28:23.554" v="4"/>
          <ac:spMkLst>
            <pc:docMk/>
            <pc:sldMk cId="367231828" sldId="268"/>
            <ac:spMk id="5" creationId="{15BAEBC2-A23B-4AB9-95AE-F321B3D9F036}"/>
          </ac:spMkLst>
        </pc:spChg>
      </pc:sldChg>
      <pc:sldChg chg="add del">
        <pc:chgData name="Amira Walther" userId="979f0469-3f32-471a-8428-be74ec1b6b31" providerId="ADAL" clId="{A4B85BFF-8979-4A55-9963-7CD00B668611}" dt="2025-11-14T08:33:12.569" v="21" actId="47"/>
        <pc:sldMkLst>
          <pc:docMk/>
          <pc:sldMk cId="1543658779" sldId="269"/>
        </pc:sldMkLst>
      </pc:sldChg>
      <pc:sldChg chg="modSp mod">
        <pc:chgData name="Amira Walther" userId="979f0469-3f32-471a-8428-be74ec1b6b31" providerId="ADAL" clId="{A4B85BFF-8979-4A55-9963-7CD00B668611}" dt="2025-11-14T08:46:29.170" v="62" actId="6549"/>
        <pc:sldMkLst>
          <pc:docMk/>
          <pc:sldMk cId="3765392850" sldId="270"/>
        </pc:sldMkLst>
        <pc:spChg chg="mod">
          <ac:chgData name="Amira Walther" userId="979f0469-3f32-471a-8428-be74ec1b6b31" providerId="ADAL" clId="{A4B85BFF-8979-4A55-9963-7CD00B668611}" dt="2025-11-14T08:46:26.727" v="61" actId="20577"/>
          <ac:spMkLst>
            <pc:docMk/>
            <pc:sldMk cId="3765392850" sldId="270"/>
            <ac:spMk id="3" creationId="{E20616A5-A704-BCA7-C942-F92D51DD0E1D}"/>
          </ac:spMkLst>
        </pc:spChg>
        <pc:spChg chg="mod">
          <ac:chgData name="Amira Walther" userId="979f0469-3f32-471a-8428-be74ec1b6b31" providerId="ADAL" clId="{A4B85BFF-8979-4A55-9963-7CD00B668611}" dt="2025-11-14T08:46:29.170" v="62" actId="6549"/>
          <ac:spMkLst>
            <pc:docMk/>
            <pc:sldMk cId="3765392850" sldId="270"/>
            <ac:spMk id="4" creationId="{8E28DADD-3405-FB84-12BC-307B64D4BF79}"/>
          </ac:spMkLst>
        </pc:spChg>
      </pc:sldChg>
      <pc:sldChg chg="modSp add del">
        <pc:chgData name="Amira Walther" userId="979f0469-3f32-471a-8428-be74ec1b6b31" providerId="ADAL" clId="{A4B85BFF-8979-4A55-9963-7CD00B668611}" dt="2025-11-14T08:46:06.920" v="52" actId="47"/>
        <pc:sldMkLst>
          <pc:docMk/>
          <pc:sldMk cId="1699157580" sldId="272"/>
        </pc:sldMkLst>
        <pc:spChg chg="mod">
          <ac:chgData name="Amira Walther" userId="979f0469-3f32-471a-8428-be74ec1b6b31" providerId="ADAL" clId="{A4B85BFF-8979-4A55-9963-7CD00B668611}" dt="2025-11-14T08:28:42.926" v="9"/>
          <ac:spMkLst>
            <pc:docMk/>
            <pc:sldMk cId="1699157580" sldId="272"/>
            <ac:spMk id="5" creationId="{5662F141-B011-55B4-BB43-EFB9A8B16F86}"/>
          </ac:spMkLst>
        </pc:spChg>
      </pc:sldChg>
      <pc:sldChg chg="modSp add del">
        <pc:chgData name="Amira Walther" userId="979f0469-3f32-471a-8428-be74ec1b6b31" providerId="ADAL" clId="{A4B85BFF-8979-4A55-9963-7CD00B668611}" dt="2025-11-14T08:46:07.144" v="53" actId="47"/>
        <pc:sldMkLst>
          <pc:docMk/>
          <pc:sldMk cId="1233619807" sldId="273"/>
        </pc:sldMkLst>
        <pc:spChg chg="mod">
          <ac:chgData name="Amira Walther" userId="979f0469-3f32-471a-8428-be74ec1b6b31" providerId="ADAL" clId="{A4B85BFF-8979-4A55-9963-7CD00B668611}" dt="2025-11-14T08:28:57.844" v="10"/>
          <ac:spMkLst>
            <pc:docMk/>
            <pc:sldMk cId="1233619807" sldId="273"/>
            <ac:spMk id="5" creationId="{C69E0907-ED09-6332-C81C-92FE1917351B}"/>
          </ac:spMkLst>
        </pc:spChg>
      </pc:sldChg>
      <pc:sldChg chg="modSp add del">
        <pc:chgData name="Amira Walther" userId="979f0469-3f32-471a-8428-be74ec1b6b31" providerId="ADAL" clId="{A4B85BFF-8979-4A55-9963-7CD00B668611}" dt="2025-11-14T08:46:07.336" v="54" actId="47"/>
        <pc:sldMkLst>
          <pc:docMk/>
          <pc:sldMk cId="2253871132" sldId="274"/>
        </pc:sldMkLst>
        <pc:spChg chg="mod">
          <ac:chgData name="Amira Walther" userId="979f0469-3f32-471a-8428-be74ec1b6b31" providerId="ADAL" clId="{A4B85BFF-8979-4A55-9963-7CD00B668611}" dt="2025-11-14T08:31:51.098" v="11"/>
          <ac:spMkLst>
            <pc:docMk/>
            <pc:sldMk cId="2253871132" sldId="274"/>
            <ac:spMk id="5" creationId="{C1005AB4-1DC5-0759-2730-CE584F9C3F0B}"/>
          </ac:spMkLst>
        </pc:spChg>
      </pc:sldChg>
      <pc:sldChg chg="modSp add del">
        <pc:chgData name="Amira Walther" userId="979f0469-3f32-471a-8428-be74ec1b6b31" providerId="ADAL" clId="{A4B85BFF-8979-4A55-9963-7CD00B668611}" dt="2025-11-14T08:46:07.563" v="55" actId="47"/>
        <pc:sldMkLst>
          <pc:docMk/>
          <pc:sldMk cId="2246513416" sldId="275"/>
        </pc:sldMkLst>
        <pc:spChg chg="mod">
          <ac:chgData name="Amira Walther" userId="979f0469-3f32-471a-8428-be74ec1b6b31" providerId="ADAL" clId="{A4B85BFF-8979-4A55-9963-7CD00B668611}" dt="2025-11-14T08:32:01.135" v="12"/>
          <ac:spMkLst>
            <pc:docMk/>
            <pc:sldMk cId="2246513416" sldId="275"/>
            <ac:spMk id="5" creationId="{422A3F4B-2C92-57B2-9CBB-2E17422F2557}"/>
          </ac:spMkLst>
        </pc:spChg>
      </pc:sldChg>
      <pc:sldChg chg="modSp add del">
        <pc:chgData name="Amira Walther" userId="979f0469-3f32-471a-8428-be74ec1b6b31" providerId="ADAL" clId="{A4B85BFF-8979-4A55-9963-7CD00B668611}" dt="2025-11-14T08:46:07.783" v="56" actId="47"/>
        <pc:sldMkLst>
          <pc:docMk/>
          <pc:sldMk cId="56655921" sldId="276"/>
        </pc:sldMkLst>
        <pc:spChg chg="mod">
          <ac:chgData name="Amira Walther" userId="979f0469-3f32-471a-8428-be74ec1b6b31" providerId="ADAL" clId="{A4B85BFF-8979-4A55-9963-7CD00B668611}" dt="2025-11-14T08:32:15.430" v="15"/>
          <ac:spMkLst>
            <pc:docMk/>
            <pc:sldMk cId="56655921" sldId="276"/>
            <ac:spMk id="5" creationId="{45246B13-58AD-4B35-EB7C-4C064F046D52}"/>
          </ac:spMkLst>
        </pc:spChg>
      </pc:sldChg>
      <pc:sldChg chg="modSp add del">
        <pc:chgData name="Amira Walther" userId="979f0469-3f32-471a-8428-be74ec1b6b31" providerId="ADAL" clId="{A4B85BFF-8979-4A55-9963-7CD00B668611}" dt="2025-11-14T08:46:08.757" v="57" actId="47"/>
        <pc:sldMkLst>
          <pc:docMk/>
          <pc:sldMk cId="1543364457" sldId="277"/>
        </pc:sldMkLst>
        <pc:spChg chg="mod">
          <ac:chgData name="Amira Walther" userId="979f0469-3f32-471a-8428-be74ec1b6b31" providerId="ADAL" clId="{A4B85BFF-8979-4A55-9963-7CD00B668611}" dt="2025-11-14T08:32:25.469" v="16"/>
          <ac:spMkLst>
            <pc:docMk/>
            <pc:sldMk cId="1543364457" sldId="277"/>
            <ac:spMk id="5" creationId="{C7ECA6AA-78F9-E338-1093-62AD51780A39}"/>
          </ac:spMkLst>
        </pc:spChg>
      </pc:sldChg>
      <pc:sldChg chg="modSp add mod">
        <pc:chgData name="Amira Walther" userId="979f0469-3f32-471a-8428-be74ec1b6b31" providerId="ADAL" clId="{A4B85BFF-8979-4A55-9963-7CD00B668611}" dt="2025-11-14T08:46:11.972" v="58" actId="20577"/>
        <pc:sldMkLst>
          <pc:docMk/>
          <pc:sldMk cId="2463780036" sldId="278"/>
        </pc:sldMkLst>
        <pc:spChg chg="mod">
          <ac:chgData name="Amira Walther" userId="979f0469-3f32-471a-8428-be74ec1b6b31" providerId="ADAL" clId="{A4B85BFF-8979-4A55-9963-7CD00B668611}" dt="2025-11-14T08:46:11.972" v="58" actId="20577"/>
          <ac:spMkLst>
            <pc:docMk/>
            <pc:sldMk cId="2463780036" sldId="278"/>
            <ac:spMk id="5" creationId="{584F660E-78E6-9BA8-AFC2-E84E704CC268}"/>
          </ac:spMkLst>
        </pc:spChg>
      </pc:sldChg>
      <pc:sldChg chg="modSp add del mod">
        <pc:chgData name="Amira Walther" userId="979f0469-3f32-471a-8428-be74ec1b6b31" providerId="ADAL" clId="{A4B85BFF-8979-4A55-9963-7CD00B668611}" dt="2025-11-14T08:46:18.688" v="60" actId="47"/>
        <pc:sldMkLst>
          <pc:docMk/>
          <pc:sldMk cId="3708751220" sldId="279"/>
        </pc:sldMkLst>
        <pc:spChg chg="mod">
          <ac:chgData name="Amira Walther" userId="979f0469-3f32-471a-8428-be74ec1b6b31" providerId="ADAL" clId="{A4B85BFF-8979-4A55-9963-7CD00B668611}" dt="2025-11-14T08:46:16.611" v="59" actId="20577"/>
          <ac:spMkLst>
            <pc:docMk/>
            <pc:sldMk cId="3708751220" sldId="279"/>
            <ac:spMk id="5" creationId="{BF55EC01-3A52-CF77-DD38-AF477BF58C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51C9BB8-B03A-012E-A721-C8FC90979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CBC-7860-4746-8397-D94EF9FED2DB}" type="datetime1">
              <a:rPr lang="en-SG" smtClean="0"/>
              <a:t>14/11/2025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695721-4004-BCE8-812E-EB0E4CE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66028"/>
            <a:ext cx="9144000" cy="8763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199C26C-53B9-8A7B-E228-008E8A71B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4405"/>
            <a:ext cx="9144000" cy="7175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13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"/>
            <a:ext cx="10515600" cy="1325563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739" y="2992175"/>
            <a:ext cx="3323731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106" y="3968488"/>
            <a:ext cx="3076999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9574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547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C9A-63C8-4437-80ED-7A0E8BC78D9E}" type="datetime1">
              <a:rPr lang="en-SG" smtClean="0"/>
              <a:t>14/11/2025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9A11C6-1ED1-462A-BEC9-87D162B1B6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1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67F944A-3E03-4BCB-9CE4-6FE5170667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0375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862E3A89-B9C2-4D26-9FBC-199140C5D7BF}"/>
              </a:ext>
            </a:extLst>
          </p:cNvPr>
          <p:cNvSpPr/>
          <p:nvPr userDrawn="1"/>
        </p:nvSpPr>
        <p:spPr>
          <a:xfrm>
            <a:off x="2063556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90730549-56BB-495C-B84C-121850E9C25D}"/>
              </a:ext>
            </a:extLst>
          </p:cNvPr>
          <p:cNvSpPr/>
          <p:nvPr userDrawn="1"/>
        </p:nvSpPr>
        <p:spPr>
          <a:xfrm>
            <a:off x="5667575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9CF076AA-1B26-4764-8180-B45547A5AFCC}"/>
              </a:ext>
            </a:extLst>
          </p:cNvPr>
          <p:cNvSpPr/>
          <p:nvPr userDrawn="1"/>
        </p:nvSpPr>
        <p:spPr>
          <a:xfrm>
            <a:off x="9264403" y="2044333"/>
            <a:ext cx="864096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60C5AB26-15C5-43EA-BEBF-3DE18D68D37C}"/>
              </a:ext>
            </a:extLst>
          </p:cNvPr>
          <p:cNvSpPr/>
          <p:nvPr userDrawn="1"/>
        </p:nvSpPr>
        <p:spPr>
          <a:xfrm>
            <a:off x="2267004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4C76B5DE-9867-4CBB-943C-B54DF72F1FA4}"/>
              </a:ext>
            </a:extLst>
          </p:cNvPr>
          <p:cNvSpPr/>
          <p:nvPr userDrawn="1"/>
        </p:nvSpPr>
        <p:spPr>
          <a:xfrm>
            <a:off x="5871023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711D5966-2B0C-4248-AEAE-AC26D2D53C6B}"/>
              </a:ext>
            </a:extLst>
          </p:cNvPr>
          <p:cNvSpPr/>
          <p:nvPr userDrawn="1"/>
        </p:nvSpPr>
        <p:spPr>
          <a:xfrm>
            <a:off x="9467851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2273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">
            <a:extLst>
              <a:ext uri="{FF2B5EF4-FFF2-40B4-BE49-F238E27FC236}">
                <a16:creationId xmlns:a16="http://schemas.microsoft.com/office/drawing/2014/main" id="{2CD06187-4752-4189-82F0-535290EA9F63}"/>
              </a:ext>
            </a:extLst>
          </p:cNvPr>
          <p:cNvSpPr/>
          <p:nvPr userDrawn="1"/>
        </p:nvSpPr>
        <p:spPr>
          <a:xfrm>
            <a:off x="5542153" y="2060848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060850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0CC3-263E-4FE5-8843-DA0ED1A32662}" type="datetime1">
              <a:rPr lang="en-SG" smtClean="0"/>
              <a:t>14/11/2025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4" y="34165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4B77EE8-62DD-45D7-A875-E01B9B22852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3483390"/>
            <a:ext cx="3816052" cy="21659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4CA085-3190-4A01-AC8A-25677D1416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20819" y="1234511"/>
            <a:ext cx="1512168" cy="5670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5923F44-D942-4A89-ADD2-3A429EBC9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819" y="1819578"/>
            <a:ext cx="1512168" cy="924471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189" indent="0" algn="ctr">
              <a:buNone/>
              <a:defRPr sz="11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9C9CEF1-B8E1-4BFD-9AB8-52044275FDA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0819" y="4161893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7D92CE1-5DE7-47AD-A3C3-EB284033A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0819" y="4764424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DA47039-FB44-4651-899D-F2A773C05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6069" y="256573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6535C27C-F056-4E7E-AB41-41B8CD865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46069" y="3168269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5FB5BD14-1F52-4913-82E2-259775D72E93}"/>
              </a:ext>
            </a:extLst>
          </p:cNvPr>
          <p:cNvSpPr/>
          <p:nvPr userDrawn="1"/>
        </p:nvSpPr>
        <p:spPr>
          <a:xfrm>
            <a:off x="7616903" y="663993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C9CEF423-2C38-4D4C-A440-637D0FCF9AF8}"/>
              </a:ext>
            </a:extLst>
          </p:cNvPr>
          <p:cNvSpPr/>
          <p:nvPr userDrawn="1"/>
        </p:nvSpPr>
        <p:spPr>
          <a:xfrm>
            <a:off x="7616903" y="3610757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83CDBD-C490-4606-8CEB-AA0D9196D59D}"/>
              </a:ext>
            </a:extLst>
          </p:cNvPr>
          <p:cNvSpPr/>
          <p:nvPr userDrawn="1"/>
        </p:nvSpPr>
        <p:spPr>
          <a:xfrm>
            <a:off x="9574321" y="2179824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noFill/>
          <a:ln w="12700">
            <a:solidFill>
              <a:srgbClr val="B5B5B5"/>
            </a:solidFill>
            <a:miter lim="400000"/>
          </a:ln>
        </p:spPr>
        <p:txBody>
          <a:bodyPr lIns="0" tIns="0" rIns="0" bIns="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F70C6B0-3B8F-4380-8DC1-8BBAEE9BB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78237" y="262087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44E9C6D-235D-4E8F-B66E-5294E4A0E6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078237" y="3223409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5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36EF-11BC-48E0-8B68-006621FC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88A20B-66C1-4631-B153-66ED6140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7CA01-E44E-4D9E-A962-63B3876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7406-5537-4413-9FD5-E564724CFD5C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1E88F-8631-40FC-9EA3-DA35D2D5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C03B95-5519-4141-BEDC-C834F59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88EC-D95D-40CA-A070-CE6FBD7B4A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2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C99-8C18-4333-8D47-64424E73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DCC-0036-4983-AD21-5EAE45F5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AD63-FB52-499E-97FD-C86FC9D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735C-3DC6-4EDD-A33C-8BD9C5D5377B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B361-7C3F-4184-83F8-63A8BD7C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66D-07C8-416D-912B-C558900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C99-8C18-4333-8D47-64424E73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DCC-0036-4983-AD21-5EAE45F5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AD63-FB52-499E-97FD-C86FC9D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735C-3DC6-4EDD-A33C-8BD9C5D5377B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B361-7C3F-4184-83F8-63A8BD7C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66D-07C8-416D-912B-C558900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03182-B803-2F2C-2640-C68E5BA3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54"/>
            <a:ext cx="12198947" cy="68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blau, schließen enthält.&#10;&#10;Automatisch generierte Beschreibung">
            <a:extLst>
              <a:ext uri="{FF2B5EF4-FFF2-40B4-BE49-F238E27FC236}">
                <a16:creationId xmlns:a16="http://schemas.microsoft.com/office/drawing/2014/main" id="{040E3BAA-506C-4DBE-920B-272DB49E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FDC4C10-C282-49E5-8ECE-BCA1F1625A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14/11/2025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Grafik 6" descr="Ein Bild, das Logo, Grafiken, Schrift, Symbol enthält.&#10;&#10;KI-generierte Inhalte können fehlerhaft sein.">
            <a:extLst>
              <a:ext uri="{FF2B5EF4-FFF2-40B4-BE49-F238E27FC236}">
                <a16:creationId xmlns:a16="http://schemas.microsoft.com/office/drawing/2014/main" id="{62704EBB-C4E4-7660-CB57-8B39088DE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0" y="235930"/>
            <a:ext cx="2479180" cy="5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wimmend, Tuch enthält.&#10;&#10;Automatisch generierte Beschreibung">
            <a:extLst>
              <a:ext uri="{FF2B5EF4-FFF2-40B4-BE49-F238E27FC236}">
                <a16:creationId xmlns:a16="http://schemas.microsoft.com/office/drawing/2014/main" id="{33314ADA-5570-47C6-A769-AC51D8BEE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13FD8F69-62D9-40BA-9DBA-D3549600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424" y="649287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14/11/2025</a:t>
            </a:fld>
            <a:endParaRPr lang="en-SG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3744352-C8D6-4EDA-8837-6E57BEBF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6F0083F-AFB6-4F1C-BF24-53E90398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376" y="64865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F034300-5956-4EB9-A337-4E7F413E7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5B2757A-9866-412B-B9D3-EA9AA052B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3754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pic>
        <p:nvPicPr>
          <p:cNvPr id="2" name="Grafik 1" descr="Ein Bild, das Logo, Grafiken, Schrift, Symbol enthält.&#10;&#10;KI-generierte Inhalte können fehlerhaft sein.">
            <a:extLst>
              <a:ext uri="{FF2B5EF4-FFF2-40B4-BE49-F238E27FC236}">
                <a16:creationId xmlns:a16="http://schemas.microsoft.com/office/drawing/2014/main" id="{BA7C776A-844C-26CC-205A-815B34E5A9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0" y="235930"/>
            <a:ext cx="2479180" cy="5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5088"/>
            <a:ext cx="1703368" cy="823913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5568" y="2578914"/>
            <a:ext cx="3752387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5568" y="3521850"/>
            <a:ext cx="3752387" cy="27368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B95-D51F-4A03-A776-BC43E3BDBFE2}" type="datetime1">
              <a:rPr lang="en-SG" smtClean="0"/>
              <a:t>14/11/2025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007936F-ED9E-4B1D-8F68-BB35A293B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106431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9666D42-2FCA-4686-AFC6-A98E6F66545D}"/>
              </a:ext>
            </a:extLst>
          </p:cNvPr>
          <p:cNvSpPr/>
          <p:nvPr userDrawn="1"/>
        </p:nvSpPr>
        <p:spPr>
          <a:xfrm>
            <a:off x="2152549" y="3429000"/>
            <a:ext cx="672875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0F2B918-629E-4B5C-9A96-C54D9C0A0BCA}"/>
              </a:ext>
            </a:extLst>
          </p:cNvPr>
          <p:cNvSpPr/>
          <p:nvPr userDrawn="1"/>
        </p:nvSpPr>
        <p:spPr>
          <a:xfrm flipH="1">
            <a:off x="1775520" y="1"/>
            <a:ext cx="0" cy="3226833"/>
          </a:xfrm>
          <a:prstGeom prst="line">
            <a:avLst/>
          </a:prstGeom>
          <a:ln w="25400">
            <a:solidFill>
              <a:srgbClr val="A7A7A7"/>
            </a:solidFill>
            <a:miter/>
          </a:ln>
        </p:spPr>
        <p:txBody>
          <a:bodyPr tIns="45720" bIns="4572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06F25FD3-0E6E-4369-B716-50976F9C740C}"/>
              </a:ext>
            </a:extLst>
          </p:cNvPr>
          <p:cNvSpPr/>
          <p:nvPr userDrawn="1"/>
        </p:nvSpPr>
        <p:spPr>
          <a:xfrm>
            <a:off x="1703370" y="3356850"/>
            <a:ext cx="144303" cy="144303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277026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351845F-57E7-4C7E-87B5-BDB808249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1739" y="3422653"/>
            <a:ext cx="6106431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93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5381F9E1-1974-4545-8DAF-7370197A4E08}"/>
              </a:ext>
            </a:extLst>
          </p:cNvPr>
          <p:cNvSpPr>
            <a:spLocks/>
          </p:cNvSpPr>
          <p:nvPr userDrawn="1"/>
        </p:nvSpPr>
        <p:spPr bwMode="auto">
          <a:xfrm>
            <a:off x="4269525" y="1988839"/>
            <a:ext cx="3698683" cy="369868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ACC-5F15-40D3-BFB9-7B9D14D48DB4}" type="datetime1">
              <a:rPr lang="en-SG" smtClean="0"/>
              <a:t>14/11/2025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2323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A735-E83E-4701-8643-0652D9B8EC2C}" type="datetime1">
              <a:rPr lang="en-SG" smtClean="0"/>
              <a:t>14/11/2025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gradFill flip="none" rotWithShape="1">
              <a:gsLst>
                <a:gs pos="1000">
                  <a:srgbClr val="FF775F"/>
                </a:gs>
                <a:gs pos="100000">
                  <a:srgbClr val="0287D2"/>
                </a:gs>
              </a:gsLst>
              <a:lin ang="0" scaled="1"/>
              <a:tileRect/>
            </a:gra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35315-6FF6-455D-96EC-C7A32F0EAA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8CA118-568C-4D85-BE67-64F7B82895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9946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50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CEBD-5787-4E88-B524-665459BE0498}" type="datetime1">
              <a:rPr lang="en-SG" smtClean="0"/>
              <a:t>14/11/2025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ECE20627-2733-4F79-B5C2-CE6BFBE6799B}"/>
              </a:ext>
            </a:extLst>
          </p:cNvPr>
          <p:cNvGrpSpPr/>
          <p:nvPr userDrawn="1"/>
        </p:nvGrpSpPr>
        <p:grpSpPr>
          <a:xfrm rot="18969072">
            <a:off x="10688417" y="-1920853"/>
            <a:ext cx="3310319" cy="3455747"/>
            <a:chOff x="1" y="0"/>
            <a:chExt cx="15492635" cy="15433482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4D9EA62D-4B8D-47C3-B27D-1D05849A853B}"/>
                </a:ext>
              </a:extLst>
            </p:cNvPr>
            <p:cNvSpPr/>
            <p:nvPr/>
          </p:nvSpPr>
          <p:spPr>
            <a:xfrm rot="8597967">
              <a:off x="2148997" y="2264306"/>
              <a:ext cx="11194644" cy="109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0433CE8-B0F4-4127-B333-569EAEE1B2B5}"/>
                </a:ext>
              </a:extLst>
            </p:cNvPr>
            <p:cNvSpPr/>
            <p:nvPr/>
          </p:nvSpPr>
          <p:spPr>
            <a:xfrm rot="9013392">
              <a:off x="2305711" y="2416962"/>
              <a:ext cx="10881214" cy="105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4382BA-F206-4C7F-8C24-A94CC687F5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9736"/>
            <a:ext cx="10514013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9DC145DA-DCE1-D42C-5EAC-0482B6AAD61C}"/>
              </a:ext>
            </a:extLst>
          </p:cNvPr>
          <p:cNvGrpSpPr/>
          <p:nvPr userDrawn="1"/>
        </p:nvGrpSpPr>
        <p:grpSpPr>
          <a:xfrm rot="3258907">
            <a:off x="-2303196" y="4386574"/>
            <a:ext cx="3310319" cy="3455747"/>
            <a:chOff x="1" y="0"/>
            <a:chExt cx="15492635" cy="15433482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EE2A78A9-1AF1-F8A7-7306-9F2F36AF9562}"/>
                </a:ext>
              </a:extLst>
            </p:cNvPr>
            <p:cNvSpPr/>
            <p:nvPr/>
          </p:nvSpPr>
          <p:spPr>
            <a:xfrm rot="8597967">
              <a:off x="2148997" y="2264306"/>
              <a:ext cx="11194644" cy="109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EA3B9A9B-DD72-851A-5EB9-9E0EA408AB38}"/>
                </a:ext>
              </a:extLst>
            </p:cNvPr>
            <p:cNvSpPr/>
            <p:nvPr/>
          </p:nvSpPr>
          <p:spPr>
            <a:xfrm rot="9013392">
              <a:off x="2305711" y="2416962"/>
              <a:ext cx="10881214" cy="105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0BEC-B2BA-4E7B-9B17-6B69D906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867024"/>
            <a:ext cx="4536132" cy="132556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81C7-C07A-467F-B388-81EC4D54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3016"/>
            <a:ext cx="4537720" cy="259283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A81C-C8D5-4D8E-B545-7E2D6FD4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21B6-1CAF-4E91-8A69-4C833EDF5178}" type="datetime1">
              <a:rPr lang="en-SG" smtClean="0"/>
              <a:t>14/11/2025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C4B2-D40C-4C7D-8A35-B8A1E711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BA62-D495-4CF0-A699-F8B8FA5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3B9C1BD-0847-4434-8A6A-92EE2EB596B8}"/>
              </a:ext>
            </a:extLst>
          </p:cNvPr>
          <p:cNvSpPr/>
          <p:nvPr userDrawn="1"/>
        </p:nvSpPr>
        <p:spPr>
          <a:xfrm>
            <a:off x="942654" y="34290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76CCBD32-992C-4983-BABA-22E2D76CA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692150"/>
            <a:ext cx="5256211" cy="5395882"/>
          </a:xfrm>
          <a:custGeom>
            <a:avLst/>
            <a:gdLst>
              <a:gd name="connsiteX0" fmla="*/ 2987799 w 4305301"/>
              <a:gd name="connsiteY0" fmla="*/ 0 h 4419705"/>
              <a:gd name="connsiteX1" fmla="*/ 3069321 w 4305301"/>
              <a:gd name="connsiteY1" fmla="*/ 0 h 4419705"/>
              <a:gd name="connsiteX2" fmla="*/ 3096627 w 4305301"/>
              <a:gd name="connsiteY2" fmla="*/ 3274 h 4419705"/>
              <a:gd name="connsiteX3" fmla="*/ 3291363 w 4305301"/>
              <a:gd name="connsiteY3" fmla="*/ 26396 h 4419705"/>
              <a:gd name="connsiteX4" fmla="*/ 3786074 w 4305301"/>
              <a:gd name="connsiteY4" fmla="*/ 291169 h 4419705"/>
              <a:gd name="connsiteX5" fmla="*/ 4026453 w 4305301"/>
              <a:gd name="connsiteY5" fmla="*/ 629808 h 4419705"/>
              <a:gd name="connsiteX6" fmla="*/ 4193881 w 4305301"/>
              <a:gd name="connsiteY6" fmla="*/ 1103903 h 4419705"/>
              <a:gd name="connsiteX7" fmla="*/ 4265039 w 4305301"/>
              <a:gd name="connsiteY7" fmla="*/ 1510680 h 4419705"/>
              <a:gd name="connsiteX8" fmla="*/ 4293342 w 4305301"/>
              <a:gd name="connsiteY8" fmla="*/ 1839293 h 4419705"/>
              <a:gd name="connsiteX9" fmla="*/ 4303308 w 4305301"/>
              <a:gd name="connsiteY9" fmla="*/ 2165451 h 4419705"/>
              <a:gd name="connsiteX10" fmla="*/ 4305301 w 4305301"/>
              <a:gd name="connsiteY10" fmla="*/ 2182025 h 4419705"/>
              <a:gd name="connsiteX11" fmla="*/ 4305301 w 4305301"/>
              <a:gd name="connsiteY11" fmla="*/ 2237476 h 4419705"/>
              <a:gd name="connsiteX12" fmla="*/ 4303308 w 4305301"/>
              <a:gd name="connsiteY12" fmla="*/ 2261620 h 4419705"/>
              <a:gd name="connsiteX13" fmla="*/ 4287362 w 4305301"/>
              <a:gd name="connsiteY13" fmla="*/ 2676377 h 4419705"/>
              <a:gd name="connsiteX14" fmla="*/ 4223580 w 4305301"/>
              <a:gd name="connsiteY14" fmla="*/ 3176254 h 4419705"/>
              <a:gd name="connsiteX15" fmla="*/ 4094022 w 4305301"/>
              <a:gd name="connsiteY15" fmla="*/ 3636026 h 4419705"/>
              <a:gd name="connsiteX16" fmla="*/ 3878957 w 4305301"/>
              <a:gd name="connsiteY16" fmla="*/ 4021932 h 4419705"/>
              <a:gd name="connsiteX17" fmla="*/ 3372087 w 4305301"/>
              <a:gd name="connsiteY17" fmla="*/ 4369574 h 4419705"/>
              <a:gd name="connsiteX18" fmla="*/ 3126127 w 4305301"/>
              <a:gd name="connsiteY18" fmla="*/ 4412544 h 4419705"/>
              <a:gd name="connsiteX19" fmla="*/ 3073108 w 4305301"/>
              <a:gd name="connsiteY19" fmla="*/ 4419705 h 4419705"/>
              <a:gd name="connsiteX20" fmla="*/ 2987799 w 4305301"/>
              <a:gd name="connsiteY20" fmla="*/ 4419705 h 4419705"/>
              <a:gd name="connsiteX21" fmla="*/ 2953117 w 4305301"/>
              <a:gd name="connsiteY21" fmla="*/ 4414181 h 4419705"/>
              <a:gd name="connsiteX22" fmla="*/ 2554479 w 4305301"/>
              <a:gd name="connsiteY22" fmla="*/ 4350750 h 4419705"/>
              <a:gd name="connsiteX23" fmla="*/ 2035451 w 4305301"/>
              <a:gd name="connsiteY23" fmla="*/ 4168846 h 4419705"/>
              <a:gd name="connsiteX24" fmla="*/ 1325674 w 4305301"/>
              <a:gd name="connsiteY24" fmla="*/ 3798491 h 4419705"/>
              <a:gd name="connsiteX25" fmla="*/ 690642 w 4305301"/>
              <a:gd name="connsiteY25" fmla="*/ 3354679 h 4419705"/>
              <a:gd name="connsiteX26" fmla="*/ 318712 w 4305301"/>
              <a:gd name="connsiteY26" fmla="*/ 2985143 h 4419705"/>
              <a:gd name="connsiteX27" fmla="*/ 95474 w 4305301"/>
              <a:gd name="connsiteY27" fmla="*/ 2629929 h 4419705"/>
              <a:gd name="connsiteX28" fmla="*/ 6378 w 4305301"/>
              <a:gd name="connsiteY28" fmla="*/ 2298247 h 4419705"/>
              <a:gd name="connsiteX29" fmla="*/ 0 w 4305301"/>
              <a:gd name="connsiteY29" fmla="*/ 2241363 h 4419705"/>
              <a:gd name="connsiteX30" fmla="*/ 0 w 4305301"/>
              <a:gd name="connsiteY30" fmla="*/ 2174659 h 4419705"/>
              <a:gd name="connsiteX31" fmla="*/ 2990 w 4305301"/>
              <a:gd name="connsiteY31" fmla="*/ 2158085 h 4419705"/>
              <a:gd name="connsiteX32" fmla="*/ 13554 w 4305301"/>
              <a:gd name="connsiteY32" fmla="*/ 2060688 h 4419705"/>
              <a:gd name="connsiteX33" fmla="*/ 138727 w 4305301"/>
              <a:gd name="connsiteY33" fmla="*/ 1696062 h 4419705"/>
              <a:gd name="connsiteX34" fmla="*/ 435513 w 4305301"/>
              <a:gd name="connsiteY34" fmla="*/ 1297061 h 4419705"/>
              <a:gd name="connsiteX35" fmla="*/ 842125 w 4305301"/>
              <a:gd name="connsiteY35" fmla="*/ 940211 h 4419705"/>
              <a:gd name="connsiteX36" fmla="*/ 1913667 w 4305301"/>
              <a:gd name="connsiteY36" fmla="*/ 301195 h 4419705"/>
              <a:gd name="connsiteX37" fmla="*/ 2540127 w 4305301"/>
              <a:gd name="connsiteY37" fmla="*/ 68751 h 4419705"/>
              <a:gd name="connsiteX38" fmla="*/ 2966073 w 4305301"/>
              <a:gd name="connsiteY38" fmla="*/ 3069 h 4419705"/>
              <a:gd name="connsiteX39" fmla="*/ 2987799 w 4305301"/>
              <a:gd name="connsiteY39" fmla="*/ 0 h 441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1" h="4419705">
                <a:moveTo>
                  <a:pt x="2987799" y="0"/>
                </a:moveTo>
                <a:lnTo>
                  <a:pt x="3069321" y="0"/>
                </a:lnTo>
                <a:cubicBezTo>
                  <a:pt x="3078489" y="1228"/>
                  <a:pt x="3087459" y="3274"/>
                  <a:pt x="3096627" y="3274"/>
                </a:cubicBezTo>
                <a:cubicBezTo>
                  <a:pt x="3162403" y="3479"/>
                  <a:pt x="3227182" y="12686"/>
                  <a:pt x="3291363" y="26396"/>
                </a:cubicBezTo>
                <a:cubicBezTo>
                  <a:pt x="3481912" y="66705"/>
                  <a:pt x="3647347" y="154076"/>
                  <a:pt x="3786074" y="291169"/>
                </a:cubicBezTo>
                <a:cubicBezTo>
                  <a:pt x="3885933" y="389998"/>
                  <a:pt x="3963468" y="504788"/>
                  <a:pt x="4026453" y="629808"/>
                </a:cubicBezTo>
                <a:cubicBezTo>
                  <a:pt x="4102394" y="780815"/>
                  <a:pt x="4154615" y="940006"/>
                  <a:pt x="4193881" y="1103903"/>
                </a:cubicBezTo>
                <a:cubicBezTo>
                  <a:pt x="4225773" y="1238131"/>
                  <a:pt x="4248495" y="1373792"/>
                  <a:pt x="4265039" y="1510680"/>
                </a:cubicBezTo>
                <a:cubicBezTo>
                  <a:pt x="4278393" y="1619945"/>
                  <a:pt x="4288558" y="1729619"/>
                  <a:pt x="4293342" y="1839293"/>
                </a:cubicBezTo>
                <a:cubicBezTo>
                  <a:pt x="4298325" y="1948149"/>
                  <a:pt x="4300119" y="2056800"/>
                  <a:pt x="4303308" y="2165451"/>
                </a:cubicBezTo>
                <a:cubicBezTo>
                  <a:pt x="4303507" y="2170976"/>
                  <a:pt x="4304703" y="2176500"/>
                  <a:pt x="4305301" y="2182025"/>
                </a:cubicBezTo>
                <a:lnTo>
                  <a:pt x="4305301" y="2237476"/>
                </a:lnTo>
                <a:cubicBezTo>
                  <a:pt x="4304703" y="2245456"/>
                  <a:pt x="4303507" y="2253640"/>
                  <a:pt x="4303308" y="2261620"/>
                </a:cubicBezTo>
                <a:cubicBezTo>
                  <a:pt x="4301913" y="2399941"/>
                  <a:pt x="4297328" y="2538261"/>
                  <a:pt x="4287362" y="2676377"/>
                </a:cubicBezTo>
                <a:cubicBezTo>
                  <a:pt x="4275005" y="2844162"/>
                  <a:pt x="4255272" y="3011129"/>
                  <a:pt x="4223580" y="3176254"/>
                </a:cubicBezTo>
                <a:cubicBezTo>
                  <a:pt x="4193283" y="3333194"/>
                  <a:pt x="4152622" y="3487066"/>
                  <a:pt x="4094022" y="3636026"/>
                </a:cubicBezTo>
                <a:cubicBezTo>
                  <a:pt x="4039608" y="3774142"/>
                  <a:pt x="3971241" y="3904687"/>
                  <a:pt x="3878957" y="4021932"/>
                </a:cubicBezTo>
                <a:cubicBezTo>
                  <a:pt x="3746210" y="4190331"/>
                  <a:pt x="3579180" y="4309008"/>
                  <a:pt x="3372087" y="4369574"/>
                </a:cubicBezTo>
                <a:cubicBezTo>
                  <a:pt x="3291761" y="4393105"/>
                  <a:pt x="3209642" y="4406814"/>
                  <a:pt x="3126127" y="4412544"/>
                </a:cubicBezTo>
                <a:cubicBezTo>
                  <a:pt x="3108387" y="4413771"/>
                  <a:pt x="3090847" y="4417250"/>
                  <a:pt x="3073108" y="4419705"/>
                </a:cubicBezTo>
                <a:lnTo>
                  <a:pt x="2987799" y="4419705"/>
                </a:lnTo>
                <a:cubicBezTo>
                  <a:pt x="2976239" y="4417864"/>
                  <a:pt x="2964877" y="4414794"/>
                  <a:pt x="2953117" y="4414181"/>
                </a:cubicBezTo>
                <a:cubicBezTo>
                  <a:pt x="2818178" y="4407019"/>
                  <a:pt x="2685431" y="4384102"/>
                  <a:pt x="2554479" y="4350750"/>
                </a:cubicBezTo>
                <a:cubicBezTo>
                  <a:pt x="2376287" y="4305325"/>
                  <a:pt x="2203876" y="4242303"/>
                  <a:pt x="2035451" y="4168846"/>
                </a:cubicBezTo>
                <a:cubicBezTo>
                  <a:pt x="1790089" y="4062241"/>
                  <a:pt x="1554892" y="3936198"/>
                  <a:pt x="1325674" y="3798491"/>
                </a:cubicBezTo>
                <a:cubicBezTo>
                  <a:pt x="1103832" y="3665081"/>
                  <a:pt x="889762" y="3520418"/>
                  <a:pt x="690642" y="3354679"/>
                </a:cubicBezTo>
                <a:cubicBezTo>
                  <a:pt x="555902" y="3242345"/>
                  <a:pt x="429534" y="3121417"/>
                  <a:pt x="318712" y="2985143"/>
                </a:cubicBezTo>
                <a:cubicBezTo>
                  <a:pt x="229616" y="2875878"/>
                  <a:pt x="152679" y="2759042"/>
                  <a:pt x="95474" y="2629929"/>
                </a:cubicBezTo>
                <a:cubicBezTo>
                  <a:pt x="48634" y="2523938"/>
                  <a:pt x="17341" y="2413855"/>
                  <a:pt x="6378" y="2298247"/>
                </a:cubicBezTo>
                <a:cubicBezTo>
                  <a:pt x="4585" y="2279217"/>
                  <a:pt x="2193" y="2260393"/>
                  <a:pt x="0" y="2241363"/>
                </a:cubicBezTo>
                <a:lnTo>
                  <a:pt x="0" y="2174659"/>
                </a:lnTo>
                <a:cubicBezTo>
                  <a:pt x="997" y="2169134"/>
                  <a:pt x="2591" y="2163609"/>
                  <a:pt x="2990" y="2158085"/>
                </a:cubicBezTo>
                <a:cubicBezTo>
                  <a:pt x="6578" y="2125551"/>
                  <a:pt x="8571" y="2093017"/>
                  <a:pt x="13554" y="2060688"/>
                </a:cubicBezTo>
                <a:cubicBezTo>
                  <a:pt x="32888" y="1931575"/>
                  <a:pt x="77137" y="1810852"/>
                  <a:pt x="138727" y="1696062"/>
                </a:cubicBezTo>
                <a:cubicBezTo>
                  <a:pt x="217856" y="1548534"/>
                  <a:pt x="320307" y="1417784"/>
                  <a:pt x="435513" y="1297061"/>
                </a:cubicBezTo>
                <a:cubicBezTo>
                  <a:pt x="560287" y="1165902"/>
                  <a:pt x="697220" y="1048248"/>
                  <a:pt x="842125" y="940211"/>
                </a:cubicBezTo>
                <a:cubicBezTo>
                  <a:pt x="1177181" y="690170"/>
                  <a:pt x="1536156" y="480029"/>
                  <a:pt x="1913667" y="301195"/>
                </a:cubicBezTo>
                <a:cubicBezTo>
                  <a:pt x="2115777" y="205435"/>
                  <a:pt x="2323467" y="124611"/>
                  <a:pt x="2540127" y="68751"/>
                </a:cubicBezTo>
                <a:cubicBezTo>
                  <a:pt x="2679851" y="32534"/>
                  <a:pt x="2821168" y="5525"/>
                  <a:pt x="2966073" y="3069"/>
                </a:cubicBezTo>
                <a:cubicBezTo>
                  <a:pt x="2973448" y="2865"/>
                  <a:pt x="2980624" y="1023"/>
                  <a:pt x="2987799" y="0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55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577406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4427" y="1141778"/>
            <a:ext cx="5157787" cy="567059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427" y="1726845"/>
            <a:ext cx="5157787" cy="924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2674765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277296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FB0B-52EF-4013-A4C1-91DD15BF5A56}" type="datetime1">
              <a:rPr lang="en-SG" smtClean="0"/>
              <a:t>14/11/2025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4" y="3933056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DB1FB85-22C1-4C4A-89C7-02ADE14E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562" y="4217319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058560E-C83C-4454-A546-D0FEAD61F1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562" y="4819850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118282B-276F-4888-B832-689A7E9A0723}"/>
              </a:ext>
            </a:extLst>
          </p:cNvPr>
          <p:cNvSpPr/>
          <p:nvPr userDrawn="1"/>
        </p:nvSpPr>
        <p:spPr>
          <a:xfrm>
            <a:off x="5208342" y="1141776"/>
            <a:ext cx="899767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362DDBDD-8792-4249-BFAD-28E71BEC8AF4}"/>
              </a:ext>
            </a:extLst>
          </p:cNvPr>
          <p:cNvSpPr/>
          <p:nvPr userDrawn="1"/>
        </p:nvSpPr>
        <p:spPr>
          <a:xfrm>
            <a:off x="5208342" y="2652523"/>
            <a:ext cx="899767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F05B8E-BF28-4690-9E82-2E6F556DEC10}"/>
              </a:ext>
            </a:extLst>
          </p:cNvPr>
          <p:cNvSpPr/>
          <p:nvPr userDrawn="1"/>
        </p:nvSpPr>
        <p:spPr>
          <a:xfrm>
            <a:off x="5208342" y="4163271"/>
            <a:ext cx="899767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5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DF93E-C3BE-4019-BE2B-232ECB4F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CB92D-DE36-4CFF-9B6B-E17ADB09D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4800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0134-E138-4754-8AB0-54E1F8E0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424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7CBC-7860-4746-8397-D94EF9FED2DB}" type="datetime1">
              <a:rPr lang="en-SG" smtClean="0"/>
              <a:t>14/11/2025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09AB-CBD1-46C8-99B3-524BDCE96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BD0E-35CA-44E9-A5E8-CC653EDD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376" y="64865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DDF9A-5CE2-5745-8A97-E93A6979FE6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3" cy="1692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100">
                <a:solidFill>
                  <a:srgbClr val="93979B"/>
                </a:solidFill>
                <a:latin typeface="Jost Regular Roman" pitchFamily="2" charset="0"/>
                <a:ea typeface="Jost Regular Roman" pitchFamily="2" charset="0"/>
              </a:rPr>
              <a:t>Confidential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3487D5-75CA-1DC0-7D21-E43DD77531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90" y="235930"/>
            <a:ext cx="2479180" cy="5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4" r:id="rId11"/>
    <p:sldLayoutId id="2147483710" r:id="rId12"/>
    <p:sldLayoutId id="2147483714" r:id="rId13"/>
    <p:sldLayoutId id="2147483715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b="1" kern="1200" spc="3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151EB7-7358-1B49-AE0A-9654D97D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>
                <a:solidFill>
                  <a:schemeClr val="bg1"/>
                </a:solidFill>
              </a:rPr>
              <a:pPr/>
              <a:t>1</a:t>
            </a:fld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0616A5-A704-BCA7-C942-F92D51DD0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E28DADD-3405-FB84-12BC-307B64D4B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9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BA40-C945-4D36-A534-8060C0D3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+mn-lt"/>
                <a:cs typeface="Arial" panose="020B0604020202020204" pitchFamily="34" charset="0"/>
              </a:rPr>
              <a:t>Disclosure - Conflict of Interest</a:t>
            </a:r>
            <a:endParaRPr lang="de-DE" sz="2800" u="sng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BFC4-60FC-4D54-9FFD-B83DB520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069"/>
            <a:ext cx="10515600" cy="4602163"/>
          </a:xfrm>
        </p:spPr>
        <p:txBody>
          <a:bodyPr>
            <a:normAutofit/>
          </a:bodyPr>
          <a:lstStyle/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no potential conflict of interest to report</a:t>
            </a:r>
          </a:p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6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784F1-64EA-CEC4-4AF4-963B5E35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4F660E-78E6-9BA8-AFC2-E84E704CC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59973-512F-A5D1-67BE-91524A4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3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B5B366F-3ABC-A468-3276-EFA8447D4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681D3A-8D0C-12A2-8606-9CFA27EE72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8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A56786E-BAB7-4669-B5B5-E486535FE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1C140ECC-C0D8-4D6F-ACC5-44006B3E45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76400" y="3754437"/>
            <a:ext cx="9144000" cy="16557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E03B2A-1178-4E32-BCA9-BA4D887C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361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EA73E-55A0-59ED-E844-E899CC1A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AA60CB-B626-E0D3-17E2-89945647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B6114-E6BA-5EC8-826D-0A1A32EE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>
                <a:solidFill>
                  <a:schemeClr val="bg1"/>
                </a:solidFill>
              </a:rPr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6">
      <a:dk1>
        <a:srgbClr val="000000"/>
      </a:dk1>
      <a:lt1>
        <a:sysClr val="window" lastClr="FFFFFF"/>
      </a:lt1>
      <a:dk2>
        <a:srgbClr val="006189"/>
      </a:dk2>
      <a:lt2>
        <a:srgbClr val="EEEEEE"/>
      </a:lt2>
      <a:accent1>
        <a:srgbClr val="FF414D"/>
      </a:accent1>
      <a:accent2>
        <a:srgbClr val="009FE3"/>
      </a:accent2>
      <a:accent3>
        <a:srgbClr val="006189"/>
      </a:accent3>
      <a:accent4>
        <a:srgbClr val="0288D1"/>
      </a:accent4>
      <a:accent5>
        <a:srgbClr val="E3000F"/>
      </a:accent5>
      <a:accent6>
        <a:srgbClr val="34A6F7"/>
      </a:accent6>
      <a:hlink>
        <a:srgbClr val="FF775F"/>
      </a:hlink>
      <a:folHlink>
        <a:srgbClr val="FF77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5e7ee4-cc42-4727-b92e-2c846e3a8513">
      <UserInfo>
        <DisplayName/>
        <AccountId xsi:nil="true"/>
        <AccountType/>
      </UserInfo>
    </SharedWithUsers>
    <lcf76f155ced4ddcb4097134ff3c332f xmlns="8d31bbc5-d112-4200-8146-68e936783b6c">
      <Terms xmlns="http://schemas.microsoft.com/office/infopath/2007/PartnerControls"/>
    </lcf76f155ced4ddcb4097134ff3c332f>
    <TaxCatchAll xmlns="035e7ee4-cc42-4727-b92e-2c846e3a85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95CD112034A041BB117D0EDF0C1A37" ma:contentTypeVersion="14" ma:contentTypeDescription="Ein neues Dokument erstellen." ma:contentTypeScope="" ma:versionID="ce5b96afe3f9828b9f4a317888798b89">
  <xsd:schema xmlns:xsd="http://www.w3.org/2001/XMLSchema" xmlns:xs="http://www.w3.org/2001/XMLSchema" xmlns:p="http://schemas.microsoft.com/office/2006/metadata/properties" xmlns:ns2="8d31bbc5-d112-4200-8146-68e936783b6c" xmlns:ns3="035e7ee4-cc42-4727-b92e-2c846e3a8513" targetNamespace="http://schemas.microsoft.com/office/2006/metadata/properties" ma:root="true" ma:fieldsID="4a43a1f2660d71a1ec394d217a32deac" ns2:_="" ns3:_="">
    <xsd:import namespace="8d31bbc5-d112-4200-8146-68e936783b6c"/>
    <xsd:import namespace="035e7ee4-cc42-4727-b92e-2c846e3a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1bbc5-d112-4200-8146-68e936783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e7ee4-cc42-4727-b92e-2c846e3a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2e0b772-3755-4221-98c2-f5f879b9dea2}" ma:internalName="TaxCatchAll" ma:showField="CatchAllData" ma:web="035e7ee4-cc42-4727-b92e-2c846e3a8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A882D-146A-4453-87B4-CDF9D6B7B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C8BF8-DE31-44AE-863C-47E0900D0B38}">
  <ds:schemaRefs>
    <ds:schemaRef ds:uri="7009bc64-b334-4b32-bb5b-19f629b41885"/>
    <ds:schemaRef ds:uri="9d21259c-7770-452b-8030-bc7d1a492756"/>
    <ds:schemaRef ds:uri="b1fe0354-64d4-426d-ab4b-654ee4f65f78"/>
    <ds:schemaRef ds:uri="dc4645f4-aa59-4e53-92e6-351fc0e65e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35e7ee4-cc42-4727-b92e-2c846e3a8513"/>
    <ds:schemaRef ds:uri="8d31bbc5-d112-4200-8146-68e936783b6c"/>
  </ds:schemaRefs>
</ds:datastoreItem>
</file>

<file path=customXml/itemProps3.xml><?xml version="1.0" encoding="utf-8"?>
<ds:datastoreItem xmlns:ds="http://schemas.openxmlformats.org/officeDocument/2006/customXml" ds:itemID="{0AEF5282-F864-4E6F-BB73-3821219173A7}"/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 Light</vt:lpstr>
      <vt:lpstr>Helvetica Neue</vt:lpstr>
      <vt:lpstr>JOST REGULAR ROMAN</vt:lpstr>
      <vt:lpstr>Wingdings 2</vt:lpstr>
      <vt:lpstr>Office Theme</vt:lpstr>
      <vt:lpstr>PowerPoint Presentation</vt:lpstr>
      <vt:lpstr>Disclosure - Conflict of Interest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Ziehm</dc:creator>
  <cp:lastModifiedBy>Amira Walther</cp:lastModifiedBy>
  <cp:revision>28</cp:revision>
  <dcterms:created xsi:type="dcterms:W3CDTF">2021-04-21T09:13:38Z</dcterms:created>
  <dcterms:modified xsi:type="dcterms:W3CDTF">2025-11-14T08:46:31Z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0x0101002595CD112034A041BB117D0EDF0C1A37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Confidential</vt:lpwstr>
  </property>
</Properties>
</file>