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sldIdLst>
    <p:sldId id="256" r:id="rId5"/>
  </p:sldIdLst>
  <p:sldSz cx="30240288" cy="42840275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A18"/>
    <a:srgbClr val="B7C7E3"/>
    <a:srgbClr val="1074BE"/>
    <a:srgbClr val="9B9B9B"/>
    <a:srgbClr val="045393"/>
    <a:srgbClr val="6485C3"/>
    <a:srgbClr val="BDBDBD"/>
    <a:srgbClr val="C6C6C6"/>
    <a:srgbClr val="003565"/>
    <a:srgbClr val="1F9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7191EA-D85B-4808-A0A3-6F8ADB9CB159}" v="40" dt="2025-07-02T17:29:02.0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6283" autoAdjust="0"/>
  </p:normalViewPr>
  <p:slideViewPr>
    <p:cSldViewPr snapToGrid="0">
      <p:cViewPr varScale="1">
        <p:scale>
          <a:sx n="21" d="100"/>
          <a:sy n="21" d="100"/>
        </p:scale>
        <p:origin x="196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ndice Gabay" userId="98bb8477-e430-4e1c-a335-da3e7cfeb34a" providerId="ADAL" clId="{177191EA-D85B-4808-A0A3-6F8ADB9CB159}"/>
    <pc:docChg chg="undo custSel modSld modMainMaster">
      <pc:chgData name="Candice Gabay" userId="98bb8477-e430-4e1c-a335-da3e7cfeb34a" providerId="ADAL" clId="{177191EA-D85B-4808-A0A3-6F8ADB9CB159}" dt="2025-07-02T17:29:02.097" v="190" actId="1076"/>
      <pc:docMkLst>
        <pc:docMk/>
      </pc:docMkLst>
      <pc:sldChg chg="addSp delSp modSp mod">
        <pc:chgData name="Candice Gabay" userId="98bb8477-e430-4e1c-a335-da3e7cfeb34a" providerId="ADAL" clId="{177191EA-D85B-4808-A0A3-6F8ADB9CB159}" dt="2025-07-02T17:29:02.097" v="190" actId="1076"/>
        <pc:sldMkLst>
          <pc:docMk/>
          <pc:sldMk cId="1159821959" sldId="256"/>
        </pc:sldMkLst>
        <pc:spChg chg="add mod">
          <ac:chgData name="Candice Gabay" userId="98bb8477-e430-4e1c-a335-da3e7cfeb34a" providerId="ADAL" clId="{177191EA-D85B-4808-A0A3-6F8ADB9CB159}" dt="2025-07-02T17:26:37.470" v="160" actId="1076"/>
          <ac:spMkLst>
            <pc:docMk/>
            <pc:sldMk cId="1159821959" sldId="256"/>
            <ac:spMk id="2" creationId="{5983A157-A974-606F-436C-1DCFB1C876C8}"/>
          </ac:spMkLst>
        </pc:spChg>
        <pc:spChg chg="add del mod">
          <ac:chgData name="Candice Gabay" userId="98bb8477-e430-4e1c-a335-da3e7cfeb34a" providerId="ADAL" clId="{177191EA-D85B-4808-A0A3-6F8ADB9CB159}" dt="2025-07-02T13:29:13.384" v="113" actId="478"/>
          <ac:spMkLst>
            <pc:docMk/>
            <pc:sldMk cId="1159821959" sldId="256"/>
            <ac:spMk id="2" creationId="{DC9FF059-0726-E0D2-CD67-230BC6B3C101}"/>
          </ac:spMkLst>
        </pc:spChg>
        <pc:spChg chg="add mod">
          <ac:chgData name="Candice Gabay" userId="98bb8477-e430-4e1c-a335-da3e7cfeb34a" providerId="ADAL" clId="{177191EA-D85B-4808-A0A3-6F8ADB9CB159}" dt="2025-07-02T17:27:20.349" v="185" actId="122"/>
          <ac:spMkLst>
            <pc:docMk/>
            <pc:sldMk cId="1159821959" sldId="256"/>
            <ac:spMk id="3" creationId="{3E073AC1-0D51-BA37-B5B6-B3BF80941D2D}"/>
          </ac:spMkLst>
        </pc:spChg>
        <pc:spChg chg="del mod">
          <ac:chgData name="Candice Gabay" userId="98bb8477-e430-4e1c-a335-da3e7cfeb34a" providerId="ADAL" clId="{177191EA-D85B-4808-A0A3-6F8ADB9CB159}" dt="2025-07-02T12:58:13.699" v="23" actId="478"/>
          <ac:spMkLst>
            <pc:docMk/>
            <pc:sldMk cId="1159821959" sldId="256"/>
            <ac:spMk id="3" creationId="{96A9CA37-7CA0-7DB4-F0B4-1E90F9F48D5D}"/>
          </ac:spMkLst>
        </pc:spChg>
        <pc:spChg chg="add mod ord">
          <ac:chgData name="Candice Gabay" userId="98bb8477-e430-4e1c-a335-da3e7cfeb34a" providerId="ADAL" clId="{177191EA-D85B-4808-A0A3-6F8ADB9CB159}" dt="2025-07-02T17:29:02.097" v="190" actId="1076"/>
          <ac:spMkLst>
            <pc:docMk/>
            <pc:sldMk cId="1159821959" sldId="256"/>
            <ac:spMk id="4" creationId="{04A17182-C169-D96E-2C9B-30C97C9C209F}"/>
          </ac:spMkLst>
        </pc:spChg>
        <pc:spChg chg="mod">
          <ac:chgData name="Candice Gabay" userId="98bb8477-e430-4e1c-a335-da3e7cfeb34a" providerId="ADAL" clId="{177191EA-D85B-4808-A0A3-6F8ADB9CB159}" dt="2025-07-02T17:29:02.097" v="190" actId="1076"/>
          <ac:spMkLst>
            <pc:docMk/>
            <pc:sldMk cId="1159821959" sldId="256"/>
            <ac:spMk id="6" creationId="{C3BB7B5C-1A57-BE4B-681B-1603B4D757C3}"/>
          </ac:spMkLst>
        </pc:spChg>
        <pc:spChg chg="mod">
          <ac:chgData name="Candice Gabay" userId="98bb8477-e430-4e1c-a335-da3e7cfeb34a" providerId="ADAL" clId="{177191EA-D85B-4808-A0A3-6F8ADB9CB159}" dt="2025-07-02T17:29:02.097" v="190" actId="1076"/>
          <ac:spMkLst>
            <pc:docMk/>
            <pc:sldMk cId="1159821959" sldId="256"/>
            <ac:spMk id="7" creationId="{69318006-18D0-F58E-C70D-9D692FFD8F03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0" creationId="{9321632F-2768-9E1F-B93B-4AE58A8F68F8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1" creationId="{2D169560-A6BB-562D-F901-546ACA9387BF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2" creationId="{1DD73E6D-395B-EEEA-BC29-71F7046F5F0E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3" creationId="{6F8EB5CB-763B-D5EC-679C-919656D477E7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4" creationId="{1199F51B-8859-C494-30AF-08AEA10A6A58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5" creationId="{7BA3245D-175B-9A50-84F3-3BCF7B35A172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6" creationId="{8C7FF647-7882-DCF0-B37B-4173BA11BF9A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7" creationId="{43BDC35E-EA2E-A1C9-315F-5FB5FBB8BB0F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28" creationId="{5367D8D9-18A9-E009-06F2-D0FC23BADACC}"/>
          </ac:spMkLst>
        </pc:spChg>
        <pc:spChg chg="mod">
          <ac:chgData name="Candice Gabay" userId="98bb8477-e430-4e1c-a335-da3e7cfeb34a" providerId="ADAL" clId="{177191EA-D85B-4808-A0A3-6F8ADB9CB159}" dt="2025-07-02T17:28:49.101" v="189" actId="1036"/>
          <ac:spMkLst>
            <pc:docMk/>
            <pc:sldMk cId="1159821959" sldId="256"/>
            <ac:spMk id="30" creationId="{6F1871D9-2C1A-9366-53F1-B44096F45520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1" creationId="{E8D17118-923F-9AAD-DC04-87E2F9438350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2" creationId="{2DFFC0E8-B95C-36E9-C14E-897E88F2F4FE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5" creationId="{BAEB3444-3C11-D919-7B27-AFD0DCD138DC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6" creationId="{B910BE38-46AA-62DC-D62A-17F2AB087CC1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7" creationId="{A3C7E509-D4B5-F239-8624-E8B4C01A24FB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8" creationId="{492D5C08-7DE5-C12B-8B0B-8A995E57D756}"/>
          </ac:spMkLst>
        </pc:spChg>
        <pc:spChg chg="mod">
          <ac:chgData name="Candice Gabay" userId="98bb8477-e430-4e1c-a335-da3e7cfeb34a" providerId="ADAL" clId="{177191EA-D85B-4808-A0A3-6F8ADB9CB159}" dt="2025-07-02T17:28:26.127" v="186" actId="1076"/>
          <ac:spMkLst>
            <pc:docMk/>
            <pc:sldMk cId="1159821959" sldId="256"/>
            <ac:spMk id="59" creationId="{07A15B5C-7E7F-8150-FE0F-0D7A62B3DC13}"/>
          </ac:spMkLst>
        </pc:spChg>
        <pc:spChg chg="mod">
          <ac:chgData name="Candice Gabay" userId="98bb8477-e430-4e1c-a335-da3e7cfeb34a" providerId="ADAL" clId="{177191EA-D85B-4808-A0A3-6F8ADB9CB159}" dt="2025-07-02T13:31:32.806" v="129" actId="14100"/>
          <ac:spMkLst>
            <pc:docMk/>
            <pc:sldMk cId="1159821959" sldId="256"/>
            <ac:spMk id="60" creationId="{B7A59EC6-35D7-D200-BF9F-C72D29B5DF77}"/>
          </ac:spMkLst>
        </pc:spChg>
        <pc:spChg chg="mod">
          <ac:chgData name="Candice Gabay" userId="98bb8477-e430-4e1c-a335-da3e7cfeb34a" providerId="ADAL" clId="{177191EA-D85B-4808-A0A3-6F8ADB9CB159}" dt="2025-07-02T13:30:34.984" v="123" actId="1076"/>
          <ac:spMkLst>
            <pc:docMk/>
            <pc:sldMk cId="1159821959" sldId="256"/>
            <ac:spMk id="61" creationId="{212536C5-CD05-B594-9568-54C84D4690CD}"/>
          </ac:spMkLst>
        </pc:spChg>
        <pc:spChg chg="mod">
          <ac:chgData name="Candice Gabay" userId="98bb8477-e430-4e1c-a335-da3e7cfeb34a" providerId="ADAL" clId="{177191EA-D85B-4808-A0A3-6F8ADB9CB159}" dt="2025-07-02T13:30:34.984" v="123" actId="1076"/>
          <ac:spMkLst>
            <pc:docMk/>
            <pc:sldMk cId="1159821959" sldId="256"/>
            <ac:spMk id="62" creationId="{A986E2DE-23DA-960E-1CD7-7C5746ABE4A5}"/>
          </ac:spMkLst>
        </pc:spChg>
        <pc:spChg chg="mod">
          <ac:chgData name="Candice Gabay" userId="98bb8477-e430-4e1c-a335-da3e7cfeb34a" providerId="ADAL" clId="{177191EA-D85B-4808-A0A3-6F8ADB9CB159}" dt="2025-07-02T13:31:28.198" v="128" actId="1076"/>
          <ac:spMkLst>
            <pc:docMk/>
            <pc:sldMk cId="1159821959" sldId="256"/>
            <ac:spMk id="63" creationId="{F0E2AEC1-19E7-7FB1-1871-BDF218AD0CBD}"/>
          </ac:spMkLst>
        </pc:spChg>
        <pc:spChg chg="mod">
          <ac:chgData name="Candice Gabay" userId="98bb8477-e430-4e1c-a335-da3e7cfeb34a" providerId="ADAL" clId="{177191EA-D85B-4808-A0A3-6F8ADB9CB159}" dt="2025-07-02T13:31:28.198" v="128" actId="1076"/>
          <ac:spMkLst>
            <pc:docMk/>
            <pc:sldMk cId="1159821959" sldId="256"/>
            <ac:spMk id="64" creationId="{C7594C8F-B506-4602-6BBB-C470BED31464}"/>
          </ac:spMkLst>
        </pc:spChg>
        <pc:spChg chg="mod">
          <ac:chgData name="Candice Gabay" userId="98bb8477-e430-4e1c-a335-da3e7cfeb34a" providerId="ADAL" clId="{177191EA-D85B-4808-A0A3-6F8ADB9CB159}" dt="2025-07-02T13:30:34.984" v="123" actId="1076"/>
          <ac:spMkLst>
            <pc:docMk/>
            <pc:sldMk cId="1159821959" sldId="256"/>
            <ac:spMk id="65" creationId="{BD61AC0F-A2B9-6AB1-5511-D85BD742CF11}"/>
          </ac:spMkLst>
        </pc:spChg>
        <pc:spChg chg="mod">
          <ac:chgData name="Candice Gabay" userId="98bb8477-e430-4e1c-a335-da3e7cfeb34a" providerId="ADAL" clId="{177191EA-D85B-4808-A0A3-6F8ADB9CB159}" dt="2025-07-02T13:31:28.198" v="128" actId="1076"/>
          <ac:spMkLst>
            <pc:docMk/>
            <pc:sldMk cId="1159821959" sldId="256"/>
            <ac:spMk id="66" creationId="{F877021C-314F-F93D-D19D-AE60BAA0C1ED}"/>
          </ac:spMkLst>
        </pc:spChg>
        <pc:spChg chg="mod">
          <ac:chgData name="Candice Gabay" userId="98bb8477-e430-4e1c-a335-da3e7cfeb34a" providerId="ADAL" clId="{177191EA-D85B-4808-A0A3-6F8ADB9CB159}" dt="2025-07-02T13:31:50.543" v="131" actId="14100"/>
          <ac:spMkLst>
            <pc:docMk/>
            <pc:sldMk cId="1159821959" sldId="256"/>
            <ac:spMk id="67" creationId="{AB88E34A-C3E3-6287-8DD1-9852C6DDCEB4}"/>
          </ac:spMkLst>
        </pc:spChg>
        <pc:spChg chg="mod">
          <ac:chgData name="Candice Gabay" userId="98bb8477-e430-4e1c-a335-da3e7cfeb34a" providerId="ADAL" clId="{177191EA-D85B-4808-A0A3-6F8ADB9CB159}" dt="2025-07-02T13:31:46.692" v="130" actId="1076"/>
          <ac:spMkLst>
            <pc:docMk/>
            <pc:sldMk cId="1159821959" sldId="256"/>
            <ac:spMk id="68" creationId="{78988741-5BCE-94EA-59AF-3CC1E0F83FAE}"/>
          </ac:spMkLst>
        </pc:spChg>
        <pc:spChg chg="mod">
          <ac:chgData name="Candice Gabay" userId="98bb8477-e430-4e1c-a335-da3e7cfeb34a" providerId="ADAL" clId="{177191EA-D85B-4808-A0A3-6F8ADB9CB159}" dt="2025-07-02T13:31:46.692" v="130" actId="1076"/>
          <ac:spMkLst>
            <pc:docMk/>
            <pc:sldMk cId="1159821959" sldId="256"/>
            <ac:spMk id="69" creationId="{039DEC70-95FC-07EC-78FF-50C5F8DA1D45}"/>
          </ac:spMkLst>
        </pc:spChg>
        <pc:spChg chg="mod">
          <ac:chgData name="Candice Gabay" userId="98bb8477-e430-4e1c-a335-da3e7cfeb34a" providerId="ADAL" clId="{177191EA-D85B-4808-A0A3-6F8ADB9CB159}" dt="2025-07-02T13:31:46.692" v="130" actId="1076"/>
          <ac:spMkLst>
            <pc:docMk/>
            <pc:sldMk cId="1159821959" sldId="256"/>
            <ac:spMk id="70" creationId="{8F6AE580-EC26-58E7-455B-7A111200716E}"/>
          </ac:spMkLst>
        </pc:spChg>
        <pc:spChg chg="mod">
          <ac:chgData name="Candice Gabay" userId="98bb8477-e430-4e1c-a335-da3e7cfeb34a" providerId="ADAL" clId="{177191EA-D85B-4808-A0A3-6F8ADB9CB159}" dt="2025-07-02T13:31:46.692" v="130" actId="1076"/>
          <ac:spMkLst>
            <pc:docMk/>
            <pc:sldMk cId="1159821959" sldId="256"/>
            <ac:spMk id="71" creationId="{F44D089A-7E0B-52C2-A502-A8CB662ED72B}"/>
          </ac:spMkLst>
        </pc:spChg>
        <pc:spChg chg="mod">
          <ac:chgData name="Candice Gabay" userId="98bb8477-e430-4e1c-a335-da3e7cfeb34a" providerId="ADAL" clId="{177191EA-D85B-4808-A0A3-6F8ADB9CB159}" dt="2025-07-02T13:31:46.692" v="130" actId="1076"/>
          <ac:spMkLst>
            <pc:docMk/>
            <pc:sldMk cId="1159821959" sldId="256"/>
            <ac:spMk id="72" creationId="{B864EEE0-6203-11C6-FB77-F92E8EBC25C9}"/>
          </ac:spMkLst>
        </pc:spChg>
        <pc:spChg chg="mod">
          <ac:chgData name="Candice Gabay" userId="98bb8477-e430-4e1c-a335-da3e7cfeb34a" providerId="ADAL" clId="{177191EA-D85B-4808-A0A3-6F8ADB9CB159}" dt="2025-07-02T13:31:46.692" v="130" actId="1076"/>
          <ac:spMkLst>
            <pc:docMk/>
            <pc:sldMk cId="1159821959" sldId="256"/>
            <ac:spMk id="73" creationId="{5464F402-72EB-63E1-2D49-14AB065D09DB}"/>
          </ac:spMkLst>
        </pc:spChg>
        <pc:graphicFrameChg chg="mod">
          <ac:chgData name="Candice Gabay" userId="98bb8477-e430-4e1c-a335-da3e7cfeb34a" providerId="ADAL" clId="{177191EA-D85B-4808-A0A3-6F8ADB9CB159}" dt="2025-07-02T17:28:26.127" v="186" actId="1076"/>
          <ac:graphicFrameMkLst>
            <pc:docMk/>
            <pc:sldMk cId="1159821959" sldId="256"/>
            <ac:graphicFrameMk id="54" creationId="{9BE9AD51-EFD4-B117-831A-0F2582E0D430}"/>
          </ac:graphicFrameMkLst>
        </pc:graphicFrameChg>
        <pc:cxnChg chg="mod">
          <ac:chgData name="Candice Gabay" userId="98bb8477-e430-4e1c-a335-da3e7cfeb34a" providerId="ADAL" clId="{177191EA-D85B-4808-A0A3-6F8ADB9CB159}" dt="2025-07-02T13:32:41.316" v="138" actId="1076"/>
          <ac:cxnSpMkLst>
            <pc:docMk/>
            <pc:sldMk cId="1159821959" sldId="256"/>
            <ac:cxnSpMk id="31" creationId="{EBF69CCE-7C2C-F8E4-F1A3-860F304DB630}"/>
          </ac:cxnSpMkLst>
        </pc:cxnChg>
        <pc:cxnChg chg="mod">
          <ac:chgData name="Candice Gabay" userId="98bb8477-e430-4e1c-a335-da3e7cfeb34a" providerId="ADAL" clId="{177191EA-D85B-4808-A0A3-6F8ADB9CB159}" dt="2025-07-02T13:32:53.751" v="140" actId="1076"/>
          <ac:cxnSpMkLst>
            <pc:docMk/>
            <pc:sldMk cId="1159821959" sldId="256"/>
            <ac:cxnSpMk id="41" creationId="{A378B916-7819-3F14-1CE3-F7D1219D55A7}"/>
          </ac:cxnSpMkLst>
        </pc:cxnChg>
        <pc:cxnChg chg="mod">
          <ac:chgData name="Candice Gabay" userId="98bb8477-e430-4e1c-a335-da3e7cfeb34a" providerId="ADAL" clId="{177191EA-D85B-4808-A0A3-6F8ADB9CB159}" dt="2025-07-02T13:31:46.692" v="130" actId="1076"/>
          <ac:cxnSpMkLst>
            <pc:docMk/>
            <pc:sldMk cId="1159821959" sldId="256"/>
            <ac:cxnSpMk id="74" creationId="{3C525690-CF19-482D-07D2-EB8CECE6D6AB}"/>
          </ac:cxnSpMkLst>
        </pc:cxnChg>
        <pc:cxnChg chg="mod">
          <ac:chgData name="Candice Gabay" userId="98bb8477-e430-4e1c-a335-da3e7cfeb34a" providerId="ADAL" clId="{177191EA-D85B-4808-A0A3-6F8ADB9CB159}" dt="2025-07-02T13:31:23.490" v="127" actId="1076"/>
          <ac:cxnSpMkLst>
            <pc:docMk/>
            <pc:sldMk cId="1159821959" sldId="256"/>
            <ac:cxnSpMk id="87" creationId="{16CE8295-6070-E4B1-2470-5BC626F24E15}"/>
          </ac:cxnSpMkLst>
        </pc:cxnChg>
      </pc:sldChg>
      <pc:sldMasterChg chg="addSp delSp modSp mod setBg">
        <pc:chgData name="Candice Gabay" userId="98bb8477-e430-4e1c-a335-da3e7cfeb34a" providerId="ADAL" clId="{177191EA-D85B-4808-A0A3-6F8ADB9CB159}" dt="2025-07-02T17:25:53.284" v="154" actId="1076"/>
        <pc:sldMasterMkLst>
          <pc:docMk/>
          <pc:sldMasterMk cId="310649794" sldId="2147483660"/>
        </pc:sldMasterMkLst>
        <pc:spChg chg="del">
          <ac:chgData name="Candice Gabay" userId="98bb8477-e430-4e1c-a335-da3e7cfeb34a" providerId="ADAL" clId="{177191EA-D85B-4808-A0A3-6F8ADB9CB159}" dt="2025-07-02T12:58:52.677" v="28" actId="478"/>
          <ac:spMkLst>
            <pc:docMk/>
            <pc:sldMasterMk cId="310649794" sldId="2147483660"/>
            <ac:spMk id="5" creationId="{441912E7-8A4F-1CC8-F288-3FBFB80CA5D6}"/>
          </ac:spMkLst>
        </pc:spChg>
        <pc:spChg chg="add mod ord">
          <ac:chgData name="Candice Gabay" userId="98bb8477-e430-4e1c-a335-da3e7cfeb34a" providerId="ADAL" clId="{177191EA-D85B-4808-A0A3-6F8ADB9CB159}" dt="2025-07-02T17:25:53.284" v="154" actId="1076"/>
          <ac:spMkLst>
            <pc:docMk/>
            <pc:sldMasterMk cId="310649794" sldId="2147483660"/>
            <ac:spMk id="20" creationId="{C5A4053E-8684-A61F-5841-5DB60BA314D9}"/>
          </ac:spMkLst>
        </pc:spChg>
        <pc:grpChg chg="add del mod ord">
          <ac:chgData name="Candice Gabay" userId="98bb8477-e430-4e1c-a335-da3e7cfeb34a" providerId="ADAL" clId="{177191EA-D85B-4808-A0A3-6F8ADB9CB159}" dt="2025-07-02T12:57:28.287" v="19" actId="478"/>
          <ac:grpSpMkLst>
            <pc:docMk/>
            <pc:sldMasterMk cId="310649794" sldId="2147483660"/>
            <ac:grpSpMk id="12" creationId="{CC3C13B8-60AE-1A2F-3D6E-0B194EE9B80D}"/>
          </ac:grpSpMkLst>
        </pc:grpChg>
        <pc:grpChg chg="add mod topLvl">
          <ac:chgData name="Candice Gabay" userId="98bb8477-e430-4e1c-a335-da3e7cfeb34a" providerId="ADAL" clId="{177191EA-D85B-4808-A0A3-6F8ADB9CB159}" dt="2025-07-02T17:25:49.473" v="153" actId="1076"/>
          <ac:grpSpMkLst>
            <pc:docMk/>
            <pc:sldMasterMk cId="310649794" sldId="2147483660"/>
            <ac:grpSpMk id="21" creationId="{ED7AD8B0-204A-B49C-3C1C-CF64467A3244}"/>
          </ac:grpSpMkLst>
        </pc:grpChg>
        <pc:grpChg chg="add del mod">
          <ac:chgData name="Candice Gabay" userId="98bb8477-e430-4e1c-a335-da3e7cfeb34a" providerId="ADAL" clId="{177191EA-D85B-4808-A0A3-6F8ADB9CB159}" dt="2025-07-02T17:25:46.993" v="151" actId="478"/>
          <ac:grpSpMkLst>
            <pc:docMk/>
            <pc:sldMasterMk cId="310649794" sldId="2147483660"/>
            <ac:grpSpMk id="22" creationId="{59831262-828B-FC6E-B525-B3444E91F383}"/>
          </ac:grpSpMkLst>
        </pc:grpChg>
        <pc:grpChg chg="add mod">
          <ac:chgData name="Candice Gabay" userId="98bb8477-e430-4e1c-a335-da3e7cfeb34a" providerId="ADAL" clId="{177191EA-D85B-4808-A0A3-6F8ADB9CB159}" dt="2025-07-02T13:22:12.478" v="93" actId="164"/>
          <ac:grpSpMkLst>
            <pc:docMk/>
            <pc:sldMasterMk cId="310649794" sldId="2147483660"/>
            <ac:grpSpMk id="24" creationId="{C2600767-A598-2FB8-3A4C-07B2A33EDE75}"/>
          </ac:grpSpMkLst>
        </pc:grpChg>
        <pc:picChg chg="mod">
          <ac:chgData name="Candice Gabay" userId="98bb8477-e430-4e1c-a335-da3e7cfeb34a" providerId="ADAL" clId="{177191EA-D85B-4808-A0A3-6F8ADB9CB159}" dt="2025-07-02T12:55:29.858" v="0" actId="164"/>
          <ac:picMkLst>
            <pc:docMk/>
            <pc:sldMasterMk cId="310649794" sldId="2147483660"/>
            <ac:picMk id="2" creationId="{59DCBD15-C21B-A927-7C4D-61E85F337D83}"/>
          </ac:picMkLst>
        </pc:picChg>
        <pc:picChg chg="mod">
          <ac:chgData name="Candice Gabay" userId="98bb8477-e430-4e1c-a335-da3e7cfeb34a" providerId="ADAL" clId="{177191EA-D85B-4808-A0A3-6F8ADB9CB159}" dt="2025-07-02T12:55:29.858" v="0" actId="164"/>
          <ac:picMkLst>
            <pc:docMk/>
            <pc:sldMasterMk cId="310649794" sldId="2147483660"/>
            <ac:picMk id="3" creationId="{D67081FE-D174-AC3D-AD6E-7418B3144ACD}"/>
          </ac:picMkLst>
        </pc:picChg>
        <pc:picChg chg="del mod">
          <ac:chgData name="Candice Gabay" userId="98bb8477-e430-4e1c-a335-da3e7cfeb34a" providerId="ADAL" clId="{177191EA-D85B-4808-A0A3-6F8ADB9CB159}" dt="2025-07-02T12:56:35.108" v="12" actId="478"/>
          <ac:picMkLst>
            <pc:docMk/>
            <pc:sldMasterMk cId="310649794" sldId="2147483660"/>
            <ac:picMk id="4" creationId="{73308EA1-F5BA-920B-E769-7FE96026A9D4}"/>
          </ac:picMkLst>
        </pc:picChg>
        <pc:picChg chg="del">
          <ac:chgData name="Candice Gabay" userId="98bb8477-e430-4e1c-a335-da3e7cfeb34a" providerId="ADAL" clId="{177191EA-D85B-4808-A0A3-6F8ADB9CB159}" dt="2025-07-02T12:56:30.955" v="9" actId="478"/>
          <ac:picMkLst>
            <pc:docMk/>
            <pc:sldMasterMk cId="310649794" sldId="2147483660"/>
            <ac:picMk id="6" creationId="{D9C4FF91-B8CE-684D-D372-7F0547E5C3AD}"/>
          </ac:picMkLst>
        </pc:picChg>
        <pc:picChg chg="del">
          <ac:chgData name="Candice Gabay" userId="98bb8477-e430-4e1c-a335-da3e7cfeb34a" providerId="ADAL" clId="{177191EA-D85B-4808-A0A3-6F8ADB9CB159}" dt="2025-07-02T12:57:53.917" v="21" actId="478"/>
          <ac:picMkLst>
            <pc:docMk/>
            <pc:sldMasterMk cId="310649794" sldId="2147483660"/>
            <ac:picMk id="7" creationId="{C2F86788-9CE9-3686-6D81-73F03DA07FB9}"/>
          </ac:picMkLst>
        </pc:picChg>
        <pc:picChg chg="del">
          <ac:chgData name="Candice Gabay" userId="98bb8477-e430-4e1c-a335-da3e7cfeb34a" providerId="ADAL" clId="{177191EA-D85B-4808-A0A3-6F8ADB9CB159}" dt="2025-07-02T12:56:31.665" v="10" actId="478"/>
          <ac:picMkLst>
            <pc:docMk/>
            <pc:sldMasterMk cId="310649794" sldId="2147483660"/>
            <ac:picMk id="8" creationId="{99E23D13-7B08-B05C-3E2F-5C8C49071DCA}"/>
          </ac:picMkLst>
        </pc:picChg>
        <pc:picChg chg="add mod modCrop">
          <ac:chgData name="Candice Gabay" userId="98bb8477-e430-4e1c-a335-da3e7cfeb34a" providerId="ADAL" clId="{177191EA-D85B-4808-A0A3-6F8ADB9CB159}" dt="2025-07-02T13:20:38.073" v="79" actId="164"/>
          <ac:picMkLst>
            <pc:docMk/>
            <pc:sldMasterMk cId="310649794" sldId="2147483660"/>
            <ac:picMk id="14" creationId="{281891EE-E456-06D5-09F3-992C9A8408D3}"/>
          </ac:picMkLst>
        </pc:picChg>
        <pc:picChg chg="add del mod modCrop">
          <ac:chgData name="Candice Gabay" userId="98bb8477-e430-4e1c-a335-da3e7cfeb34a" providerId="ADAL" clId="{177191EA-D85B-4808-A0A3-6F8ADB9CB159}" dt="2025-07-02T13:04:57.073" v="62" actId="478"/>
          <ac:picMkLst>
            <pc:docMk/>
            <pc:sldMasterMk cId="310649794" sldId="2147483660"/>
            <ac:picMk id="15" creationId="{9A3C6E00-1D59-AEB9-0E8B-D8F9A162E598}"/>
          </ac:picMkLst>
        </pc:picChg>
        <pc:picChg chg="add mod ord">
          <ac:chgData name="Candice Gabay" userId="98bb8477-e430-4e1c-a335-da3e7cfeb34a" providerId="ADAL" clId="{177191EA-D85B-4808-A0A3-6F8ADB9CB159}" dt="2025-07-02T13:22:12.478" v="93" actId="164"/>
          <ac:picMkLst>
            <pc:docMk/>
            <pc:sldMasterMk cId="310649794" sldId="2147483660"/>
            <ac:picMk id="17" creationId="{E1F0A684-1819-0990-1AF6-4F947364182F}"/>
          </ac:picMkLst>
        </pc:picChg>
        <pc:picChg chg="add del mod topLvl modCrop">
          <ac:chgData name="Candice Gabay" userId="98bb8477-e430-4e1c-a335-da3e7cfeb34a" providerId="ADAL" clId="{177191EA-D85B-4808-A0A3-6F8ADB9CB159}" dt="2025-07-02T17:25:46.993" v="151" actId="478"/>
          <ac:picMkLst>
            <pc:docMk/>
            <pc:sldMasterMk cId="310649794" sldId="2147483660"/>
            <ac:picMk id="19" creationId="{E1A62246-B6FF-1D72-0EB9-9428CB405CB5}"/>
          </ac:picMkLst>
        </pc:picChg>
        <pc:picChg chg="add mod ord modCrop">
          <ac:chgData name="Candice Gabay" userId="98bb8477-e430-4e1c-a335-da3e7cfeb34a" providerId="ADAL" clId="{177191EA-D85B-4808-A0A3-6F8ADB9CB159}" dt="2025-07-02T13:22:12.478" v="93" actId="164"/>
          <ac:picMkLst>
            <pc:docMk/>
            <pc:sldMasterMk cId="310649794" sldId="2147483660"/>
            <ac:picMk id="23" creationId="{5A2FC15F-8485-D0D7-E2DD-A8569B91F321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A05B432-8F46-2317-B3AD-A6E5CB975D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75608"/>
            <a:ext cx="30240288" cy="4291588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ED55636-C079-BBE3-7BF5-19899A468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944" y="642620"/>
            <a:ext cx="16190398" cy="34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20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93">
          <p15:clr>
            <a:srgbClr val="FBAE40"/>
          </p15:clr>
        </p15:guide>
        <p15:guide id="2" pos="952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0">
            <a:extLst>
              <a:ext uri="{FF2B5EF4-FFF2-40B4-BE49-F238E27FC236}">
                <a16:creationId xmlns:a16="http://schemas.microsoft.com/office/drawing/2014/main" id="{C60621D0-C591-A64D-C114-8342C8C9B13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4763750" y="63500"/>
            <a:ext cx="754063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H" sz="1100">
                <a:solidFill>
                  <a:srgbClr val="93979B">
                    <a:alpha val="50000"/>
                  </a:srgbClr>
                </a:solidFill>
                <a:latin typeface="Jost" pitchFamily="2" charset="0"/>
                <a:ea typeface="Jost" pitchFamily="2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384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2267986" rtl="0" eaLnBrk="1" latinLnBrk="0" hangingPunct="1">
        <a:lnSpc>
          <a:spcPct val="90000"/>
        </a:lnSpc>
        <a:spcBef>
          <a:spcPct val="0"/>
        </a:spcBef>
        <a:buNone/>
        <a:defRPr sz="109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997" indent="-566997" algn="l" defTabSz="2267986" rtl="0" eaLnBrk="1" latinLnBrk="0" hangingPunct="1">
        <a:lnSpc>
          <a:spcPct val="90000"/>
        </a:lnSpc>
        <a:spcBef>
          <a:spcPts val="2480"/>
        </a:spcBef>
        <a:buFont typeface="Arial" panose="020B0604020202020204" pitchFamily="34" charset="0"/>
        <a:buChar char="•"/>
        <a:defRPr sz="6945" kern="1200">
          <a:solidFill>
            <a:schemeClr val="tx1"/>
          </a:solidFill>
          <a:latin typeface="+mn-lt"/>
          <a:ea typeface="+mn-ea"/>
          <a:cs typeface="+mn-cs"/>
        </a:defRPr>
      </a:lvl1pPr>
      <a:lvl2pPr marL="1700990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2834983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968976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4pPr>
      <a:lvl5pPr marL="5102969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5pPr>
      <a:lvl6pPr marL="6236962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6pPr>
      <a:lvl7pPr marL="7370956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7pPr>
      <a:lvl8pPr marL="8504949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8pPr>
      <a:lvl9pPr marL="9638942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1pPr>
      <a:lvl2pPr marL="1133993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2pPr>
      <a:lvl3pPr marL="2267986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3pPr>
      <a:lvl4pPr marL="3401979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4pPr>
      <a:lvl5pPr marL="4535973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5pPr>
      <a:lvl6pPr marL="5669966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6pPr>
      <a:lvl7pPr marL="6803959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7pPr>
      <a:lvl8pPr marL="7937952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8pPr>
      <a:lvl9pPr marL="9071945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493" userDrawn="1">
          <p15:clr>
            <a:srgbClr val="F26B43"/>
          </p15:clr>
        </p15:guide>
        <p15:guide id="4" pos="95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19">
            <a:extLst>
              <a:ext uri="{FF2B5EF4-FFF2-40B4-BE49-F238E27FC236}">
                <a16:creationId xmlns:a16="http://schemas.microsoft.com/office/drawing/2014/main" id="{04A17182-C169-D96E-2C9B-30C97C9C209F}"/>
              </a:ext>
            </a:extLst>
          </p:cNvPr>
          <p:cNvSpPr/>
          <p:nvPr/>
        </p:nvSpPr>
        <p:spPr>
          <a:xfrm rot="16200000">
            <a:off x="8795997" y="-3158255"/>
            <a:ext cx="4142270" cy="20964241"/>
          </a:xfrm>
          <a:prstGeom prst="roundRect">
            <a:avLst>
              <a:gd name="adj" fmla="val 11832"/>
            </a:avLst>
          </a:prstGeom>
          <a:solidFill>
            <a:srgbClr val="1074BE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9321632F-2768-9E1F-B93B-4AE58A8F68F8}"/>
              </a:ext>
            </a:extLst>
          </p:cNvPr>
          <p:cNvSpPr/>
          <p:nvPr/>
        </p:nvSpPr>
        <p:spPr>
          <a:xfrm rot="16200000">
            <a:off x="10455052" y="-359214"/>
            <a:ext cx="9330190" cy="29470269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 w="57150">
            <a:solidFill>
              <a:srgbClr val="1074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2D169560-A6BB-562D-F901-546ACA938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305" y="10031018"/>
            <a:ext cx="6719827" cy="1186033"/>
          </a:xfrm>
          <a:prstGeom prst="rect">
            <a:avLst/>
          </a:prstGeom>
          <a:noFill/>
          <a:ln>
            <a:noFill/>
          </a:ln>
          <a:effectLst/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400" b="1" kern="0" dirty="0">
                <a:solidFill>
                  <a:srgbClr val="1074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AU" sz="5400" kern="0" dirty="0">
              <a:solidFill>
                <a:srgbClr val="1074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1DD73E6D-395B-EEEA-BC29-71F7046F5F0E}"/>
              </a:ext>
            </a:extLst>
          </p:cNvPr>
          <p:cNvSpPr/>
          <p:nvPr/>
        </p:nvSpPr>
        <p:spPr>
          <a:xfrm>
            <a:off x="2096706" y="11848701"/>
            <a:ext cx="619642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 eaLnBrk="0" hangingPunct="0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sections distribution and the colour scheme if wanted. All modifications concerning the background/title display are to be done at a Master Slide level.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43BDC35E-EA2E-A1C9-315F-5FB5FBB8BB0F}"/>
              </a:ext>
            </a:extLst>
          </p:cNvPr>
          <p:cNvSpPr/>
          <p:nvPr/>
        </p:nvSpPr>
        <p:spPr>
          <a:xfrm>
            <a:off x="2208178" y="11252943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6F8EB5CB-763B-D5EC-679C-919656D47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2943" y="9969753"/>
            <a:ext cx="5361276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400" b="1" kern="0" dirty="0">
                <a:solidFill>
                  <a:srgbClr val="1074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lang="en-AU" sz="5400" kern="0" dirty="0">
              <a:solidFill>
                <a:srgbClr val="1074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1199F51B-8859-C494-30AF-08AEA10A6A58}"/>
              </a:ext>
            </a:extLst>
          </p:cNvPr>
          <p:cNvSpPr/>
          <p:nvPr/>
        </p:nvSpPr>
        <p:spPr>
          <a:xfrm>
            <a:off x="9561228" y="11796689"/>
            <a:ext cx="6401780" cy="399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use this poster template…</a:t>
            </a:r>
          </a:p>
          <a:p>
            <a:pPr>
              <a:spcBef>
                <a:spcPct val="2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highlight this text and replace it by typing in your own text or copy and paste your text from a MS Word document or a PowerPoint slide presentation. </a:t>
            </a:r>
          </a:p>
          <a:p>
            <a:pPr>
              <a:spcBef>
                <a:spcPct val="2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body text / font size should be no smaller than 20 points. Try to keep body text left-aligned, do not justify text.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5367D8D9-18A9-E009-06F2-D0FC23BADACC}"/>
              </a:ext>
            </a:extLst>
          </p:cNvPr>
          <p:cNvSpPr/>
          <p:nvPr/>
        </p:nvSpPr>
        <p:spPr>
          <a:xfrm>
            <a:off x="9561228" y="11168931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7BA3245D-175B-9A50-84F3-3BCF7B35A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9386" y="10021765"/>
            <a:ext cx="6444878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400" b="1" kern="0" dirty="0">
                <a:solidFill>
                  <a:srgbClr val="1074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endParaRPr lang="en-AU" sz="5400" kern="0" dirty="0">
              <a:solidFill>
                <a:srgbClr val="1074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C7FF647-7882-DCF0-B37B-4173BA11BF9A}"/>
              </a:ext>
            </a:extLst>
          </p:cNvPr>
          <p:cNvSpPr/>
          <p:nvPr/>
        </p:nvSpPr>
        <p:spPr>
          <a:xfrm>
            <a:off x="17079769" y="11848701"/>
            <a:ext cx="11556714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860" indent="-381860" defTabSz="911262" eaLnBrk="0" hangingPunct="0">
              <a:buSzPct val="60000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FOR MAKING A SUCCESSFUL POSTER…</a:t>
            </a:r>
          </a:p>
          <a:p>
            <a:pPr marL="381860" indent="-381860" defTabSz="911262" eaLnBrk="0" hangingPunct="0">
              <a:buSzPct val="60000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Re-write your paper into poster format i.e.. simplify everything, avoid data overkill. 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Headings of more than 6 words should be in upper and lower case, not all capitals. Simplify the titles.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 not to write whole sentences in capitals or underline to stress your point, use </a:t>
            </a:r>
            <a:r>
              <a:rPr lang="en-AU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characters instead.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laying out your poster, leave white space around your text. Don</a:t>
            </a:r>
            <a:r>
              <a:rPr lang="ja-JP" alt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overcrowd your poster.</a:t>
            </a:r>
          </a:p>
          <a:p>
            <a:pPr marL="662318" indent="-662318" defTabSz="911262" eaLnBrk="0" hangingPunct="0">
              <a:buFont typeface="Arial"/>
              <a:buChar char="•"/>
            </a:pPr>
            <a:endParaRPr lang="en-AU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62318" indent="-662318" defTabSz="911262" eaLnBrk="0" hangingPunct="0">
              <a:buFont typeface="Arial"/>
              <a:buChar char="•"/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 check and get someone else to proof-read.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6F1871D9-2C1A-9366-53F1-B44096F45520}"/>
              </a:ext>
            </a:extLst>
          </p:cNvPr>
          <p:cNvSpPr/>
          <p:nvPr/>
        </p:nvSpPr>
        <p:spPr>
          <a:xfrm>
            <a:off x="17334992" y="11210795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EBF69CCE-7C2C-F8E4-F1A3-860F304DB630}"/>
              </a:ext>
            </a:extLst>
          </p:cNvPr>
          <p:cNvCxnSpPr>
            <a:cxnSpLocks/>
          </p:cNvCxnSpPr>
          <p:nvPr/>
        </p:nvCxnSpPr>
        <p:spPr>
          <a:xfrm rot="16200000">
            <a:off x="5255434" y="14097552"/>
            <a:ext cx="706318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A378B916-7819-3F14-1CE3-F7D1219D55A7}"/>
              </a:ext>
            </a:extLst>
          </p:cNvPr>
          <p:cNvCxnSpPr>
            <a:cxnSpLocks/>
          </p:cNvCxnSpPr>
          <p:nvPr/>
        </p:nvCxnSpPr>
        <p:spPr>
          <a:xfrm rot="16200000">
            <a:off x="12780400" y="14068979"/>
            <a:ext cx="7063183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E8D17118-923F-9AAD-DC04-87E2F9438350}"/>
              </a:ext>
            </a:extLst>
          </p:cNvPr>
          <p:cNvSpPr/>
          <p:nvPr/>
        </p:nvSpPr>
        <p:spPr>
          <a:xfrm>
            <a:off x="385011" y="19431906"/>
            <a:ext cx="29470268" cy="13791943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 w="38100">
            <a:solidFill>
              <a:srgbClr val="1074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Text Box 2">
            <a:extLst>
              <a:ext uri="{FF2B5EF4-FFF2-40B4-BE49-F238E27FC236}">
                <a16:creationId xmlns:a16="http://schemas.microsoft.com/office/drawing/2014/main" id="{2DFFC0E8-B95C-36E9-C14E-897E88F2F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767" y="19665066"/>
            <a:ext cx="7044379" cy="126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1074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AU" sz="5743" b="1" kern="0" dirty="0">
              <a:solidFill>
                <a:srgbClr val="1074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4" name="Tabla 53">
            <a:extLst>
              <a:ext uri="{FF2B5EF4-FFF2-40B4-BE49-F238E27FC236}">
                <a16:creationId xmlns:a16="http://schemas.microsoft.com/office/drawing/2014/main" id="{9BE9AD51-EFD4-B117-831A-0F2582E0D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952245"/>
              </p:ext>
            </p:extLst>
          </p:nvPr>
        </p:nvGraphicFramePr>
        <p:xfrm>
          <a:off x="14301182" y="20321418"/>
          <a:ext cx="14091375" cy="8032639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  <a:tableStyleId>{00A15C55-8517-42AA-B614-E9B94910E393}</a:tableStyleId>
              </a:tblPr>
              <a:tblGrid>
                <a:gridCol w="2818275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2818275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836221">
                <a:tc>
                  <a:txBody>
                    <a:bodyPr/>
                    <a:lstStyle/>
                    <a:p>
                      <a:endParaRPr lang="es-ES" sz="3800" dirty="0">
                        <a:solidFill>
                          <a:srgbClr val="1C494E"/>
                        </a:solidFill>
                      </a:endParaRPr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74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74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74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74B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74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799602"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3800" dirty="0"/>
                    </a:p>
                  </a:txBody>
                  <a:tcPr marL="87520" marR="87520" marT="43760" marB="43760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C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55" name="Rectángulo 54">
            <a:extLst>
              <a:ext uri="{FF2B5EF4-FFF2-40B4-BE49-F238E27FC236}">
                <a16:creationId xmlns:a16="http://schemas.microsoft.com/office/drawing/2014/main" id="{BAEB3444-3C11-D919-7B27-AFD0DCD138DC}"/>
              </a:ext>
            </a:extLst>
          </p:cNvPr>
          <p:cNvSpPr/>
          <p:nvPr/>
        </p:nvSpPr>
        <p:spPr>
          <a:xfrm>
            <a:off x="10067097" y="28795185"/>
            <a:ext cx="382651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910BE38-46AA-62DC-D62A-17F2AB087CC1}"/>
              </a:ext>
            </a:extLst>
          </p:cNvPr>
          <p:cNvSpPr/>
          <p:nvPr/>
        </p:nvSpPr>
        <p:spPr>
          <a:xfrm>
            <a:off x="10148000" y="20331566"/>
            <a:ext cx="3395645" cy="7993889"/>
          </a:xfrm>
          <a:prstGeom prst="rect">
            <a:avLst/>
          </a:prstGeom>
          <a:solidFill>
            <a:srgbClr val="1074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23" dirty="0">
              <a:solidFill>
                <a:srgbClr val="10194E"/>
              </a:solidFill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A3C7E509-D4B5-F239-8624-E8B4C01A24FB}"/>
              </a:ext>
            </a:extLst>
          </p:cNvPr>
          <p:cNvSpPr/>
          <p:nvPr/>
        </p:nvSpPr>
        <p:spPr>
          <a:xfrm>
            <a:off x="2175196" y="21350689"/>
            <a:ext cx="5943141" cy="11518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etc., can be </a:t>
            </a:r>
            <a:r>
              <a:rPr lang="en-CA" sz="2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addMS</a:t>
            </a: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Excel or ore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simple graphs use MS Excel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492D5C08-7DE5-C12B-8B0B-8A995E57D756}"/>
              </a:ext>
            </a:extLst>
          </p:cNvPr>
          <p:cNvSpPr/>
          <p:nvPr/>
        </p:nvSpPr>
        <p:spPr>
          <a:xfrm>
            <a:off x="14301180" y="28733750"/>
            <a:ext cx="1409137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59" name="Rectángulo: esquinas redondeadas 58">
            <a:extLst>
              <a:ext uri="{FF2B5EF4-FFF2-40B4-BE49-F238E27FC236}">
                <a16:creationId xmlns:a16="http://schemas.microsoft.com/office/drawing/2014/main" id="{07A15B5C-7E7F-8150-FE0F-0D7A62B3DC13}"/>
              </a:ext>
            </a:extLst>
          </p:cNvPr>
          <p:cNvSpPr/>
          <p:nvPr/>
        </p:nvSpPr>
        <p:spPr>
          <a:xfrm>
            <a:off x="2213840" y="20930373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tángulo: esquinas redondeadas 59">
            <a:extLst>
              <a:ext uri="{FF2B5EF4-FFF2-40B4-BE49-F238E27FC236}">
                <a16:creationId xmlns:a16="http://schemas.microsoft.com/office/drawing/2014/main" id="{B7A59EC6-35D7-D200-BF9F-C72D29B5DF77}"/>
              </a:ext>
            </a:extLst>
          </p:cNvPr>
          <p:cNvSpPr/>
          <p:nvPr/>
        </p:nvSpPr>
        <p:spPr>
          <a:xfrm>
            <a:off x="385012" y="33557520"/>
            <a:ext cx="17611270" cy="8757929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1074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Text Box 2">
            <a:extLst>
              <a:ext uri="{FF2B5EF4-FFF2-40B4-BE49-F238E27FC236}">
                <a16:creationId xmlns:a16="http://schemas.microsoft.com/office/drawing/2014/main" id="{212536C5-CD05-B594-9568-54C84D469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3576" y="34342817"/>
            <a:ext cx="6684861" cy="117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1074BE"/>
                </a:solidFill>
              </a:rPr>
              <a:t>CONCLUSIONS</a:t>
            </a:r>
            <a:endParaRPr lang="en-AU" dirty="0">
              <a:solidFill>
                <a:srgbClr val="1074BE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A986E2DE-23DA-960E-1CD7-7C5746ABE4A5}"/>
              </a:ext>
            </a:extLst>
          </p:cNvPr>
          <p:cNvSpPr/>
          <p:nvPr/>
        </p:nvSpPr>
        <p:spPr>
          <a:xfrm>
            <a:off x="2265810" y="36234585"/>
            <a:ext cx="58525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CA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</a:p>
        </p:txBody>
      </p:sp>
      <p:sp>
        <p:nvSpPr>
          <p:cNvPr id="63" name="Text Box 2">
            <a:extLst>
              <a:ext uri="{FF2B5EF4-FFF2-40B4-BE49-F238E27FC236}">
                <a16:creationId xmlns:a16="http://schemas.microsoft.com/office/drawing/2014/main" id="{F0E2AEC1-19E7-7FB1-1871-BDF218AD0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3951" y="34323786"/>
            <a:ext cx="6706488" cy="1170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1074BE"/>
                </a:solidFill>
              </a:rPr>
              <a:t>REFERENCES</a:t>
            </a:r>
            <a:endParaRPr lang="en-AU" dirty="0">
              <a:solidFill>
                <a:srgbClr val="1074BE"/>
              </a:solidFill>
            </a:endParaRP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C7594C8F-B506-4602-6BBB-C470BED31464}"/>
              </a:ext>
            </a:extLst>
          </p:cNvPr>
          <p:cNvSpPr/>
          <p:nvPr/>
        </p:nvSpPr>
        <p:spPr>
          <a:xfrm>
            <a:off x="9663032" y="36234585"/>
            <a:ext cx="7378774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</a:t>
            </a:r>
            <a:b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Vancouver style i.e. 1 Meyer J-P et al. The treatment of high-grade superficial bladder cancer and carcinoma in situ with BCG – a questionnaire survey of Consultant practice in England and Wales. </a:t>
            </a:r>
            <a:r>
              <a:rPr lang="en-US" sz="2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Urol</a:t>
            </a: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Oncol 2002; 2;: 77-80</a:t>
            </a:r>
          </a:p>
        </p:txBody>
      </p:sp>
      <p:sp>
        <p:nvSpPr>
          <p:cNvPr id="65" name="Rectángulo: esquinas redondeadas 64">
            <a:extLst>
              <a:ext uri="{FF2B5EF4-FFF2-40B4-BE49-F238E27FC236}">
                <a16:creationId xmlns:a16="http://schemas.microsoft.com/office/drawing/2014/main" id="{BD61AC0F-A2B9-6AB1-5511-D85BD742CF11}"/>
              </a:ext>
            </a:extLst>
          </p:cNvPr>
          <p:cNvSpPr/>
          <p:nvPr/>
        </p:nvSpPr>
        <p:spPr>
          <a:xfrm>
            <a:off x="2304454" y="35555358"/>
            <a:ext cx="1065397" cy="240380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tángulo: esquinas redondeadas 65">
            <a:extLst>
              <a:ext uri="{FF2B5EF4-FFF2-40B4-BE49-F238E27FC236}">
                <a16:creationId xmlns:a16="http://schemas.microsoft.com/office/drawing/2014/main" id="{F877021C-314F-F93D-D19D-AE60BAA0C1ED}"/>
              </a:ext>
            </a:extLst>
          </p:cNvPr>
          <p:cNvSpPr/>
          <p:nvPr/>
        </p:nvSpPr>
        <p:spPr>
          <a:xfrm>
            <a:off x="9708117" y="35562656"/>
            <a:ext cx="1065397" cy="240380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tángulo: esquinas redondeadas 66">
            <a:extLst>
              <a:ext uri="{FF2B5EF4-FFF2-40B4-BE49-F238E27FC236}">
                <a16:creationId xmlns:a16="http://schemas.microsoft.com/office/drawing/2014/main" id="{AB88E34A-C3E3-6287-8DD1-9852C6DDCEB4}"/>
              </a:ext>
            </a:extLst>
          </p:cNvPr>
          <p:cNvSpPr/>
          <p:nvPr/>
        </p:nvSpPr>
        <p:spPr>
          <a:xfrm>
            <a:off x="18440819" y="33516943"/>
            <a:ext cx="11414457" cy="8798506"/>
          </a:xfrm>
          <a:prstGeom prst="roundRect">
            <a:avLst>
              <a:gd name="adj" fmla="val 4629"/>
            </a:avLst>
          </a:prstGeom>
          <a:solidFill>
            <a:schemeClr val="bg1"/>
          </a:solidFill>
          <a:ln>
            <a:solidFill>
              <a:srgbClr val="1074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Text Box 2">
            <a:extLst>
              <a:ext uri="{FF2B5EF4-FFF2-40B4-BE49-F238E27FC236}">
                <a16:creationId xmlns:a16="http://schemas.microsoft.com/office/drawing/2014/main" id="{78988741-5BCE-94EA-59AF-3CC1E0F83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25881" y="38335535"/>
            <a:ext cx="9851995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5743" b="1" kern="0" dirty="0">
                <a:solidFill>
                  <a:srgbClr val="1074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5743" b="1" kern="0" dirty="0">
                <a:solidFill>
                  <a:srgbClr val="6485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5743" b="1" kern="0" dirty="0">
                <a:solidFill>
                  <a:srgbClr val="1074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en-AU" sz="5743" b="1" kern="0" dirty="0">
              <a:solidFill>
                <a:srgbClr val="1074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039DEC70-95FC-07EC-78FF-50C5F8DA1D45}"/>
              </a:ext>
            </a:extLst>
          </p:cNvPr>
          <p:cNvSpPr/>
          <p:nvPr/>
        </p:nvSpPr>
        <p:spPr>
          <a:xfrm>
            <a:off x="19024641" y="40688918"/>
            <a:ext cx="84622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 eaLnBrk="0" hangingPunct="0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 Box 2">
            <a:extLst>
              <a:ext uri="{FF2B5EF4-FFF2-40B4-BE49-F238E27FC236}">
                <a16:creationId xmlns:a16="http://schemas.microsoft.com/office/drawing/2014/main" id="{8F6AE580-EC26-58E7-455B-7A1112007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0125" y="34089377"/>
            <a:ext cx="9754253" cy="12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10157" tIns="610157" rIns="610157" bIns="610157" anchor="ctr"/>
          <a:lstStyle>
            <a:defPPr>
              <a:defRPr lang="en-US"/>
            </a:defPPr>
            <a:lvl1pPr defTabSz="192088" eaLnBrk="0" hangingPunct="0">
              <a:defRPr sz="5743" b="1" kern="0">
                <a:solidFill>
                  <a:srgbClr val="0063A3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742950" indent="-285750" defTabSz="192088" eaLnBrk="0" hangingPunct="0">
              <a:defRPr sz="500"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dirty="0">
                <a:solidFill>
                  <a:srgbClr val="1074BE"/>
                </a:solidFill>
              </a:rPr>
              <a:t>ACKNOWLEDGEMENT</a:t>
            </a:r>
            <a:endParaRPr lang="en-AU" dirty="0">
              <a:solidFill>
                <a:srgbClr val="1074BE"/>
              </a:solidFill>
            </a:endParaRPr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F44D089A-7E0B-52C2-A502-A8CB662ED72B}"/>
              </a:ext>
            </a:extLst>
          </p:cNvPr>
          <p:cNvSpPr/>
          <p:nvPr/>
        </p:nvSpPr>
        <p:spPr>
          <a:xfrm>
            <a:off x="19039686" y="35969711"/>
            <a:ext cx="84622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1262">
              <a:spcBef>
                <a:spcPct val="50000"/>
              </a:spcBef>
            </a:pPr>
            <a:r>
              <a:rPr lang="en-AU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ángulo: esquinas redondeadas 71">
            <a:extLst>
              <a:ext uri="{FF2B5EF4-FFF2-40B4-BE49-F238E27FC236}">
                <a16:creationId xmlns:a16="http://schemas.microsoft.com/office/drawing/2014/main" id="{B864EEE0-6203-11C6-FB77-F92E8EBC25C9}"/>
              </a:ext>
            </a:extLst>
          </p:cNvPr>
          <p:cNvSpPr/>
          <p:nvPr/>
        </p:nvSpPr>
        <p:spPr>
          <a:xfrm>
            <a:off x="19070090" y="35341244"/>
            <a:ext cx="1104441" cy="286089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: esquinas redondeadas 72">
            <a:extLst>
              <a:ext uri="{FF2B5EF4-FFF2-40B4-BE49-F238E27FC236}">
                <a16:creationId xmlns:a16="http://schemas.microsoft.com/office/drawing/2014/main" id="{5464F402-72EB-63E1-2D49-14AB065D09DB}"/>
              </a:ext>
            </a:extLst>
          </p:cNvPr>
          <p:cNvSpPr/>
          <p:nvPr/>
        </p:nvSpPr>
        <p:spPr>
          <a:xfrm>
            <a:off x="19070090" y="40093031"/>
            <a:ext cx="1104441" cy="247345"/>
          </a:xfrm>
          <a:prstGeom prst="roundRect">
            <a:avLst>
              <a:gd name="adj" fmla="val 50000"/>
            </a:avLst>
          </a:prstGeom>
          <a:solidFill>
            <a:srgbClr val="E20A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3C525690-CF19-482D-07D2-EB8CECE6D6AB}"/>
              </a:ext>
            </a:extLst>
          </p:cNvPr>
          <p:cNvCxnSpPr>
            <a:cxnSpLocks/>
          </p:cNvCxnSpPr>
          <p:nvPr/>
        </p:nvCxnSpPr>
        <p:spPr>
          <a:xfrm>
            <a:off x="19039686" y="37708529"/>
            <a:ext cx="8115058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16CE8295-6070-E4B1-2470-5BC626F24E15}"/>
              </a:ext>
            </a:extLst>
          </p:cNvPr>
          <p:cNvCxnSpPr>
            <a:cxnSpLocks/>
          </p:cNvCxnSpPr>
          <p:nvPr/>
        </p:nvCxnSpPr>
        <p:spPr>
          <a:xfrm flipV="1">
            <a:off x="8864292" y="34799276"/>
            <a:ext cx="0" cy="6233053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 Box 40">
            <a:extLst>
              <a:ext uri="{FF2B5EF4-FFF2-40B4-BE49-F238E27FC236}">
                <a16:creationId xmlns:a16="http://schemas.microsoft.com/office/drawing/2014/main" id="{C3BB7B5C-1A57-BE4B-681B-1603B4D7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0930" y="7354468"/>
            <a:ext cx="19498324" cy="1382908"/>
          </a:xfrm>
          <a:prstGeom prst="rect">
            <a:avLst/>
          </a:prstGeom>
          <a:noFill/>
          <a:ln>
            <a:noFill/>
          </a:ln>
          <a:effectLst/>
        </p:spPr>
        <p:txBody>
          <a:bodyPr lIns="276594" tIns="276594" rIns="276594" bIns="276594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superscript)</a:t>
            </a:r>
          </a:p>
          <a:p>
            <a:pPr>
              <a:spcBef>
                <a:spcPct val="20000"/>
              </a:spcBef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2400" u="sng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University of New South Wales, Sydney, Australia</a:t>
            </a:r>
          </a:p>
          <a:p>
            <a:pPr>
              <a:spcBef>
                <a:spcPct val="20000"/>
              </a:spcBef>
            </a:pPr>
            <a:r>
              <a:rPr lang="en-A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Royal Brisbane Hospital, Brisbane, Australia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69318006-18D0-F58E-C70D-9D692FFD8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572" y="5489031"/>
            <a:ext cx="24257157" cy="110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09803" tIns="409803" rIns="409803" bIns="409803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8000" b="1" spc="1286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</a:t>
            </a:r>
            <a:endParaRPr lang="en-AU" sz="8000" spc="1286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: esquinas redondeadas 19">
            <a:extLst>
              <a:ext uri="{FF2B5EF4-FFF2-40B4-BE49-F238E27FC236}">
                <a16:creationId xmlns:a16="http://schemas.microsoft.com/office/drawing/2014/main" id="{5983A157-A974-606F-436C-1DCFB1C876C8}"/>
              </a:ext>
            </a:extLst>
          </p:cNvPr>
          <p:cNvSpPr/>
          <p:nvPr/>
        </p:nvSpPr>
        <p:spPr>
          <a:xfrm rot="16200000">
            <a:off x="23664292" y="3243095"/>
            <a:ext cx="4142271" cy="8239702"/>
          </a:xfrm>
          <a:prstGeom prst="roundRect">
            <a:avLst>
              <a:gd name="adj" fmla="val 13876"/>
            </a:avLst>
          </a:prstGeom>
          <a:solidFill>
            <a:schemeClr val="bg1"/>
          </a:solidFill>
          <a:ln w="57150">
            <a:solidFill>
              <a:srgbClr val="1074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3E073AC1-0D51-BA37-B5B6-B3BF80941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4062" y="6625112"/>
            <a:ext cx="7442730" cy="1276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09803" tIns="409803" rIns="409803" bIns="409803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GB" sz="8000" b="1" spc="1286" dirty="0">
                <a:solidFill>
                  <a:srgbClr val="E20A1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Abstract</a:t>
            </a:r>
          </a:p>
          <a:p>
            <a:pPr algn="ctr"/>
            <a:r>
              <a:rPr lang="en-GB" sz="8000" b="1" spc="1286" dirty="0">
                <a:solidFill>
                  <a:srgbClr val="E20A1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Number</a:t>
            </a:r>
            <a:endParaRPr lang="en-AU" sz="8000" spc="1286" dirty="0">
              <a:solidFill>
                <a:srgbClr val="E20A18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219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5B4670B4EE65459D19401A3CDA04F7" ma:contentTypeVersion="12" ma:contentTypeDescription="Create a new document." ma:contentTypeScope="" ma:versionID="5ec6fb31c2730a9df25e6ecd8f21d7d9">
  <xsd:schema xmlns:xsd="http://www.w3.org/2001/XMLSchema" xmlns:xs="http://www.w3.org/2001/XMLSchema" xmlns:p="http://schemas.microsoft.com/office/2006/metadata/properties" xmlns:ns2="a8424238-eecb-4172-9fef-aa406234c3dc" xmlns:ns3="10765c00-6347-432d-8f2f-b4ce78f128e3" targetNamespace="http://schemas.microsoft.com/office/2006/metadata/properties" ma:root="true" ma:fieldsID="2fe9de22feca64381530627df9e427a1" ns2:_="" ns3:_="">
    <xsd:import namespace="a8424238-eecb-4172-9fef-aa406234c3dc"/>
    <xsd:import namespace="10765c00-6347-432d-8f2f-b4ce78f128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24238-eecb-4172-9fef-aa406234c3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65c00-6347-432d-8f2f-b4ce78f128e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deb556d-8da5-473a-b315-d1f8621697ab}" ma:internalName="TaxCatchAll" ma:showField="CatchAllData" ma:web="10765c00-6347-432d-8f2f-b4ce78f128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424238-eecb-4172-9fef-aa406234c3dc">
      <Terms xmlns="http://schemas.microsoft.com/office/infopath/2007/PartnerControls"/>
    </lcf76f155ced4ddcb4097134ff3c332f>
    <TaxCatchAll xmlns="10765c00-6347-432d-8f2f-b4ce78f128e3" xsi:nil="true"/>
  </documentManagement>
</p:properties>
</file>

<file path=customXml/itemProps1.xml><?xml version="1.0" encoding="utf-8"?>
<ds:datastoreItem xmlns:ds="http://schemas.openxmlformats.org/officeDocument/2006/customXml" ds:itemID="{CE8FEA2A-10F1-4C89-8FA0-F0220C22F3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77C7D8-F369-4D72-860B-8A917FB74B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424238-eecb-4172-9fef-aa406234c3dc"/>
    <ds:schemaRef ds:uri="10765c00-6347-432d-8f2f-b4ce78f128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06BC859-BE21-44A0-94CF-FC49644908EB}">
  <ds:schemaRefs>
    <ds:schemaRef ds:uri="http://schemas.microsoft.com/office/2006/metadata/properties"/>
    <ds:schemaRef ds:uri="http://schemas.microsoft.com/office/infopath/2007/PartnerControls"/>
    <ds:schemaRef ds:uri="a8424238-eecb-4172-9fef-aa406234c3dc"/>
    <ds:schemaRef ds:uri="10765c00-6347-432d-8f2f-b4ce78f128e3"/>
  </ds:schemaRefs>
</ds:datastoreItem>
</file>

<file path=docMetadata/LabelInfo.xml><?xml version="1.0" encoding="utf-8"?>
<clbl:labelList xmlns:clbl="http://schemas.microsoft.com/office/2020/mipLabelMetadata">
  <clbl:label id="{686f3fda-574e-4a94-abb4-8a294c9a9778}" enabled="1" method="Privileged" siteId="{ac144e41-8001-48f0-9e1c-170716ed06b6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593</Words>
  <Application>Microsoft Office PowerPoint</Application>
  <PresentationFormat>Personalizado</PresentationFormat>
  <Paragraphs>45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Arial Black</vt:lpstr>
      <vt:lpstr>Jost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Enrique Urbina Ricci</dc:creator>
  <cp:lastModifiedBy>Candela Muñoz</cp:lastModifiedBy>
  <cp:revision>40</cp:revision>
  <cp:lastPrinted>2025-07-01T07:18:12Z</cp:lastPrinted>
  <dcterms:created xsi:type="dcterms:W3CDTF">2024-05-08T09:31:57Z</dcterms:created>
  <dcterms:modified xsi:type="dcterms:W3CDTF">2026-06-11T13:42:02Z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Tema de Office:11</vt:lpwstr>
  </property>
  <property fmtid="{D5CDD505-2E9C-101B-9397-08002B2CF9AE}" pid="3" name="ClassificationContentMarkingHeaderText">
    <vt:lpwstr>Confidential</vt:lpwstr>
  </property>
  <property fmtid="{D5CDD505-2E9C-101B-9397-08002B2CF9AE}" pid="4" name="ContentTypeId">
    <vt:lpwstr>0x0101008D5B4670B4EE65459D19401A3CDA04F7</vt:lpwstr>
  </property>
  <property fmtid="{D5CDD505-2E9C-101B-9397-08002B2CF9AE}" pid="5" name="MediaServiceImageTags">
    <vt:lpwstr/>
  </property>
</Properties>
</file>